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2" r:id="rId5"/>
    <p:sldId id="264" r:id="rId6"/>
    <p:sldId id="25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1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AA335-432E-45C3-AF11-DBA3AE4B5840}" type="datetimeFigureOut">
              <a:rPr lang="ru-RU" smtClean="0"/>
              <a:pPr/>
              <a:t>29.01.2010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40FD-BCAE-41DB-A785-8B9F7FC6B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AA335-432E-45C3-AF11-DBA3AE4B5840}" type="datetimeFigureOut">
              <a:rPr lang="ru-RU" smtClean="0"/>
              <a:pPr/>
              <a:t>29.01.2010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40FD-BCAE-41DB-A785-8B9F7FC6B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AA335-432E-45C3-AF11-DBA3AE4B5840}" type="datetimeFigureOut">
              <a:rPr lang="ru-RU" smtClean="0"/>
              <a:pPr/>
              <a:t>29.01.2010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40FD-BCAE-41DB-A785-8B9F7FC6B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AA335-432E-45C3-AF11-DBA3AE4B5840}" type="datetimeFigureOut">
              <a:rPr lang="ru-RU" smtClean="0"/>
              <a:pPr/>
              <a:t>29.01.2010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40FD-BCAE-41DB-A785-8B9F7FC6B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AA335-432E-45C3-AF11-DBA3AE4B5840}" type="datetimeFigureOut">
              <a:rPr lang="ru-RU" smtClean="0"/>
              <a:pPr/>
              <a:t>29.01.2010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40FD-BCAE-41DB-A785-8B9F7FC6B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AA335-432E-45C3-AF11-DBA3AE4B5840}" type="datetimeFigureOut">
              <a:rPr lang="ru-RU" smtClean="0"/>
              <a:pPr/>
              <a:t>29.01.2010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40FD-BCAE-41DB-A785-8B9F7FC6B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AA335-432E-45C3-AF11-DBA3AE4B5840}" type="datetimeFigureOut">
              <a:rPr lang="ru-RU" smtClean="0"/>
              <a:pPr/>
              <a:t>29.01.2010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40FD-BCAE-41DB-A785-8B9F7FC6B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AA335-432E-45C3-AF11-DBA3AE4B5840}" type="datetimeFigureOut">
              <a:rPr lang="ru-RU" smtClean="0"/>
              <a:pPr/>
              <a:t>29.01.2010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40FD-BCAE-41DB-A785-8B9F7FC6B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AA335-432E-45C3-AF11-DBA3AE4B5840}" type="datetimeFigureOut">
              <a:rPr lang="ru-RU" smtClean="0"/>
              <a:pPr/>
              <a:t>29.01.2010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40FD-BCAE-41DB-A785-8B9F7FC6B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AA335-432E-45C3-AF11-DBA3AE4B5840}" type="datetimeFigureOut">
              <a:rPr lang="ru-RU" smtClean="0"/>
              <a:pPr/>
              <a:t>29.01.2010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40FD-BCAE-41DB-A785-8B9F7FC6B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AA335-432E-45C3-AF11-DBA3AE4B5840}" type="datetimeFigureOut">
              <a:rPr lang="ru-RU" smtClean="0"/>
              <a:pPr/>
              <a:t>29.01.2010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04C40FD-BCAE-41DB-A785-8B9F7FC6B1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13AA335-432E-45C3-AF11-DBA3AE4B5840}" type="datetimeFigureOut">
              <a:rPr lang="ru-RU" smtClean="0"/>
              <a:pPr/>
              <a:t>29.01.2010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4C40FD-BCAE-41DB-A785-8B9F7FC6B1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file:///C:\Documents%20and%20Settings\user\&#1052;&#1086;&#1080;%20&#1076;&#1086;&#1082;&#1091;&#1084;&#1077;&#1085;&#1090;&#1099;\&#1052;&#1086;&#1080;%20&#1088;&#1080;&#1089;&#1091;&#1085;&#1082;&#1080;\anim\PENCILER.gif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43042" y="571480"/>
            <a:ext cx="5572164" cy="62864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Классификация 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000372"/>
            <a:ext cx="3143272" cy="1357322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Основывается на одном или нескольких легко обнаруживаемых признаках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2714612" y="1142984"/>
            <a:ext cx="714380" cy="7143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214942" y="1142984"/>
            <a:ext cx="928694" cy="6429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1" name="Заголовок 1"/>
          <p:cNvSpPr txBox="1">
            <a:spLocks/>
          </p:cNvSpPr>
          <p:nvPr/>
        </p:nvSpPr>
        <p:spPr>
          <a:xfrm>
            <a:off x="285720" y="2214554"/>
            <a:ext cx="4000528" cy="62864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Искусственная (условная)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4714876" y="1857364"/>
            <a:ext cx="3929090" cy="62864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Естественная 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>
            <a:off x="5322099" y="2464587"/>
            <a:ext cx="500066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H="1">
            <a:off x="6929454" y="2643182"/>
            <a:ext cx="1143008" cy="857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9" name="Заголовок 1"/>
          <p:cNvSpPr txBox="1">
            <a:spLocks/>
          </p:cNvSpPr>
          <p:nvPr/>
        </p:nvSpPr>
        <p:spPr>
          <a:xfrm>
            <a:off x="3428992" y="2714620"/>
            <a:ext cx="3929090" cy="62864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филогенетическая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6000760" y="3500438"/>
            <a:ext cx="3143240" cy="62864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фенотипическая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" name="Подзаголовок 2"/>
          <p:cNvSpPr txBox="1">
            <a:spLocks/>
          </p:cNvSpPr>
          <p:nvPr/>
        </p:nvSpPr>
        <p:spPr>
          <a:xfrm>
            <a:off x="3643306" y="3500438"/>
            <a:ext cx="3143272" cy="1357322"/>
          </a:xfrm>
          <a:prstGeom prst="rect">
            <a:avLst/>
          </a:prstGeom>
        </p:spPr>
        <p:txBody>
          <a:bodyPr vert="horz" lIns="0" rIns="18288">
            <a:noAutofit/>
          </a:bodyPr>
          <a:lstStyle/>
          <a:p>
            <a:pPr marL="0" marR="4572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Отражает эволюционные связи ,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в основе которых лежит происхождение организмов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Подзаголовок 2"/>
          <p:cNvSpPr txBox="1">
            <a:spLocks/>
          </p:cNvSpPr>
          <p:nvPr/>
        </p:nvSpPr>
        <p:spPr>
          <a:xfrm>
            <a:off x="6000728" y="3929066"/>
            <a:ext cx="3143272" cy="1357322"/>
          </a:xfrm>
          <a:prstGeom prst="rect">
            <a:avLst/>
          </a:prstGeom>
        </p:spPr>
        <p:txBody>
          <a:bodyPr vert="horz" lIns="0" rIns="18288">
            <a:noAutofit/>
          </a:bodyPr>
          <a:lstStyle/>
          <a:p>
            <a:pPr marL="0" marR="4572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Подзаголовок 2"/>
          <p:cNvSpPr txBox="1">
            <a:spLocks/>
          </p:cNvSpPr>
          <p:nvPr/>
        </p:nvSpPr>
        <p:spPr>
          <a:xfrm>
            <a:off x="6215074" y="4071942"/>
            <a:ext cx="3143272" cy="1357322"/>
          </a:xfrm>
          <a:prstGeom prst="rect">
            <a:avLst/>
          </a:prstGeom>
        </p:spPr>
        <p:txBody>
          <a:bodyPr vert="horz" lIns="0" rIns="18288">
            <a:noAutofit/>
          </a:bodyPr>
          <a:lstStyle/>
          <a:p>
            <a:pPr marL="0" marR="4572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Основывается на морфологическом, цитологическом и биохимическом сходстве между организмами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142984"/>
            <a:ext cx="8286808" cy="62864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Систематика </a:t>
            </a:r>
            <a:br>
              <a:rPr lang="ru-RU" sz="3600" dirty="0" smtClean="0"/>
            </a:br>
            <a:r>
              <a:rPr lang="ru-RU" sz="3600" dirty="0" smtClean="0"/>
              <a:t>(от греч. </a:t>
            </a:r>
            <a:r>
              <a:rPr lang="en-US" sz="3600" dirty="0" err="1" smtClean="0"/>
              <a:t>systematikos</a:t>
            </a:r>
            <a:r>
              <a:rPr lang="ru-RU" sz="3600" dirty="0" smtClean="0"/>
              <a:t> – упорядоченный)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2071678"/>
            <a:ext cx="7929618" cy="3929090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Раздел биологии, в задачи которого входят описание всего многообразия как современных, так и вымерших организмов и упорядоченное иерархическое расположение таксономических категорий по отношению друг к другу.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85784" y="5286388"/>
            <a:ext cx="4714908" cy="62864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Карл Линней</a:t>
            </a:r>
            <a:br>
              <a:rPr lang="ru-RU" sz="3600" dirty="0" smtClean="0"/>
            </a:br>
            <a:r>
              <a:rPr lang="ru-RU" sz="3600" dirty="0" smtClean="0"/>
              <a:t>1707-1778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9058" y="1071546"/>
            <a:ext cx="4929222" cy="4929222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Разработал  правила  и принципы классификации и построил иерархическую систему для известных в то время современных и ископаемых животных и растений.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928670"/>
            <a:ext cx="32861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357166"/>
            <a:ext cx="7772400" cy="821828"/>
          </a:xfrm>
        </p:spPr>
        <p:txBody>
          <a:bodyPr/>
          <a:lstStyle/>
          <a:p>
            <a:pPr algn="ctr">
              <a:defRPr/>
            </a:pPr>
            <a:r>
              <a:rPr lang="ru-RU" sz="4400" dirty="0" smtClean="0"/>
              <a:t>Современная классификация</a:t>
            </a:r>
            <a:endParaRPr lang="ru-RU" sz="4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1472" y="1357298"/>
            <a:ext cx="2571740" cy="5072098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Царство</a:t>
            </a:r>
          </a:p>
          <a:p>
            <a:pPr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Подцарство</a:t>
            </a:r>
          </a:p>
          <a:p>
            <a:pPr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 </a:t>
            </a:r>
          </a:p>
          <a:p>
            <a:pPr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Подтип</a:t>
            </a:r>
          </a:p>
          <a:p>
            <a:pPr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</a:t>
            </a:r>
          </a:p>
          <a:p>
            <a:pPr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Отряд</a:t>
            </a:r>
          </a:p>
          <a:p>
            <a:pPr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Семейство </a:t>
            </a:r>
          </a:p>
          <a:p>
            <a:pPr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 </a:t>
            </a:r>
          </a:p>
          <a:p>
            <a:pPr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 </a:t>
            </a:r>
          </a:p>
          <a:p>
            <a:pPr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3500430" y="1357298"/>
            <a:ext cx="4000528" cy="5214974"/>
          </a:xfrm>
          <a:prstGeom prst="rect">
            <a:avLst/>
          </a:prstGeom>
        </p:spPr>
        <p:txBody>
          <a:bodyPr vert="horz" lIns="45720" rIns="45720" anchor="t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Животные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Многоклеточные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Хордовые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Позвоночные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Млекопитающие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Приматы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Гоминиды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Человек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Человек разумный (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Homo sapiens)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систематика-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71472" y="1357298"/>
            <a:ext cx="7786742" cy="4827608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7772400" cy="1036142"/>
          </a:xfrm>
        </p:spPr>
        <p:txBody>
          <a:bodyPr/>
          <a:lstStyle/>
          <a:p>
            <a:pPr algn="ctr">
              <a:defRPr/>
            </a:pPr>
            <a:r>
              <a:rPr lang="ru-RU" err="1" smtClean="0"/>
              <a:t>Синквейн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1500" y="1785938"/>
            <a:ext cx="7772400" cy="4714875"/>
          </a:xfrm>
        </p:spPr>
        <p:txBody>
          <a:bodyPr/>
          <a:lstStyle/>
          <a:p>
            <a:pPr marL="457200" indent="-457200">
              <a:buFont typeface="+mj-lt"/>
              <a:buAutoNum type="arabicPeriod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Существительное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Два прилагательных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Три глагола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Предложение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Заключительное слово или фраза</a:t>
            </a:r>
          </a:p>
          <a:p>
            <a:pPr>
              <a:defRPr/>
            </a:pP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484" name="Picture 14" descr="C:\Documents and Settings\user\Мои документы\Мои рисунки\anim\PENCILER.gif"/>
          <p:cNvPicPr>
            <a:picLocks noChangeAspect="1" noChangeArrowheads="1" noCrop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3786188" y="5143500"/>
            <a:ext cx="1712912" cy="131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120</TotalTime>
  <Words>127</Words>
  <Application>Microsoft Office PowerPoint</Application>
  <PresentationFormat>Экран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Классификация </vt:lpstr>
      <vt:lpstr>Систематика  (от греч. systematikos – упорядоченный)</vt:lpstr>
      <vt:lpstr>Карл Линней 1707-1778</vt:lpstr>
      <vt:lpstr>Современная классификация</vt:lpstr>
      <vt:lpstr>Слайд 5</vt:lpstr>
      <vt:lpstr>Синквейн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урока по биологии  в 7 классе по теме:  «Естественная система живой природы как отражение эволюции жизни на Земле».  </dc:title>
  <dc:creator>No Name</dc:creator>
  <cp:lastModifiedBy>No Name</cp:lastModifiedBy>
  <cp:revision>4</cp:revision>
  <dcterms:created xsi:type="dcterms:W3CDTF">2009-11-04T23:02:44Z</dcterms:created>
  <dcterms:modified xsi:type="dcterms:W3CDTF">2010-01-29T09:37:43Z</dcterms:modified>
</cp:coreProperties>
</file>