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60" r:id="rId2"/>
    <p:sldId id="258" r:id="rId3"/>
    <p:sldId id="265" r:id="rId4"/>
    <p:sldId id="262" r:id="rId5"/>
    <p:sldId id="256" r:id="rId6"/>
    <p:sldId id="264" r:id="rId7"/>
    <p:sldId id="267" r:id="rId8"/>
    <p:sldId id="263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9-12-16T19:30:02.609" idx="1">
    <p:pos x="5351" y="2319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08C42-D7B5-46A3-8329-AF1465C03647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39460-906E-48A9-8F05-ACE63E9ABE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39460-906E-48A9-8F05-ACE63E9ABED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39460-906E-48A9-8F05-ACE63E9ABED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A73E2-D6F0-4FD1-A6AF-0D96BBE41DC2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D235A-D2FA-4223-B25C-9AC54282B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miles.33b.ru/smile.45691.html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gif"/><Relationship Id="rId3" Type="http://schemas.openxmlformats.org/officeDocument/2006/relationships/image" Target="../media/image17.gif"/><Relationship Id="rId7" Type="http://schemas.openxmlformats.org/officeDocument/2006/relationships/image" Target="../media/image21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gif"/><Relationship Id="rId5" Type="http://schemas.openxmlformats.org/officeDocument/2006/relationships/image" Target="../media/image19.gif"/><Relationship Id="rId4" Type="http://schemas.openxmlformats.org/officeDocument/2006/relationships/image" Target="../media/image1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4692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/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/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/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/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/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/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  « Планета в опасности».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9" descr="0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5" y="5286388"/>
            <a:ext cx="1143007" cy="1130287"/>
          </a:xfrm>
          <a:prstGeom prst="rect">
            <a:avLst/>
          </a:prstGeom>
          <a:noFill/>
        </p:spPr>
      </p:pic>
      <p:pic>
        <p:nvPicPr>
          <p:cNvPr id="4" name="Picture 6" descr="планета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59" y="500042"/>
            <a:ext cx="4643471" cy="392909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/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i="1" dirty="0" smtClean="0">
                <a:solidFill>
                  <a:srgbClr val="FF0000"/>
                </a:solidFill>
              </a:rPr>
              <a:t/>
            </a:r>
            <a:br>
              <a:rPr lang="ru-RU" i="1" dirty="0" smtClean="0">
                <a:solidFill>
                  <a:srgbClr val="FF0000"/>
                </a:solidFill>
              </a:rPr>
            </a:br>
            <a:r>
              <a:rPr lang="ru-RU" i="1" dirty="0" smtClean="0">
                <a:solidFill>
                  <a:srgbClr val="FF0000"/>
                </a:solidFill>
              </a:rPr>
              <a:t/>
            </a:r>
            <a:br>
              <a:rPr lang="ru-RU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Признаки </a:t>
            </a:r>
            <a:r>
              <a:rPr lang="ru-RU" b="1" i="1" dirty="0">
                <a:solidFill>
                  <a:srgbClr val="FF0000"/>
                </a:solidFill>
              </a:rPr>
              <a:t>грозной беды</a:t>
            </a:r>
            <a:r>
              <a:rPr lang="ru-RU" b="1" i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1.Вырубка лесов.</a:t>
            </a:r>
            <a:endParaRPr lang="ru-RU" dirty="0"/>
          </a:p>
          <a:p>
            <a:r>
              <a:rPr lang="ru-RU" b="1" i="1" dirty="0"/>
              <a:t>2.Гибель животных.</a:t>
            </a:r>
            <a:endParaRPr lang="ru-RU" dirty="0"/>
          </a:p>
          <a:p>
            <a:r>
              <a:rPr lang="ru-RU" b="1" i="1" dirty="0"/>
              <a:t>3.Загрязнение воды.</a:t>
            </a:r>
            <a:endParaRPr lang="ru-RU" dirty="0"/>
          </a:p>
          <a:p>
            <a:r>
              <a:rPr lang="ru-RU" b="1" i="1" dirty="0"/>
              <a:t>4.Загрязнение воздуха.</a:t>
            </a:r>
            <a:endParaRPr lang="ru-RU" dirty="0"/>
          </a:p>
          <a:p>
            <a:r>
              <a:rPr lang="ru-RU" b="1" i="1" dirty="0"/>
              <a:t>5.Накопление мусора.</a:t>
            </a:r>
            <a:endParaRPr lang="ru-RU" dirty="0"/>
          </a:p>
          <a:p>
            <a:r>
              <a:rPr lang="ru-RU" b="1" i="1" dirty="0"/>
              <a:t>6.Отравление почвы.</a:t>
            </a:r>
            <a:endParaRPr lang="ru-RU" dirty="0"/>
          </a:p>
          <a:p>
            <a:endParaRPr lang="ru-RU" dirty="0"/>
          </a:p>
        </p:txBody>
      </p:sp>
      <p:pic>
        <p:nvPicPr>
          <p:cNvPr id="21" name="Picture 5" descr="32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643050"/>
            <a:ext cx="2786082" cy="2714644"/>
          </a:xfrm>
          <a:prstGeom prst="rect">
            <a:avLst/>
          </a:prstGeom>
          <a:noFill/>
        </p:spPr>
      </p:pic>
      <p:pic>
        <p:nvPicPr>
          <p:cNvPr id="22" name="Picture 13" descr="8ad5f2bd8da51ae02ff433368d6a19ad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303719" cy="1285860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«Лесная почта»</a:t>
            </a:r>
            <a:endParaRPr lang="ru-RU" dirty="0"/>
          </a:p>
        </p:txBody>
      </p:sp>
      <p:pic>
        <p:nvPicPr>
          <p:cNvPr id="3074" name="Picture 2" descr="G:\анимашки\Всё для презентаций\рисунки\Рисунок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928802"/>
            <a:ext cx="3357586" cy="2286015"/>
          </a:xfrm>
          <a:prstGeom prst="rect">
            <a:avLst/>
          </a:prstGeom>
          <a:noFill/>
        </p:spPr>
      </p:pic>
      <p:pic>
        <p:nvPicPr>
          <p:cNvPr id="3" name="Picture 2" descr="G:\анимашки\Коллекция анимашек\bird43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7662" y="890588"/>
            <a:ext cx="2081198" cy="1966908"/>
          </a:xfrm>
          <a:prstGeom prst="rect">
            <a:avLst/>
          </a:prstGeom>
          <a:noFill/>
        </p:spPr>
      </p:pic>
      <p:pic>
        <p:nvPicPr>
          <p:cNvPr id="3075" name="Picture 3" descr="G:\анимашки\Коллекция анимашек\bird4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9888" y="752474"/>
            <a:ext cx="1924078" cy="16763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71538" y="1600200"/>
            <a:ext cx="7158062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«</a:t>
            </a:r>
            <a:r>
              <a:rPr lang="ru-RU" sz="4000" dirty="0" smtClean="0"/>
              <a:t>Лесная аптека»  на службе  </a:t>
            </a:r>
          </a:p>
          <a:p>
            <a:pPr>
              <a:buNone/>
            </a:pPr>
            <a:r>
              <a:rPr lang="ru-RU" sz="4000" dirty="0" smtClean="0"/>
              <a:t>                 человека</a:t>
            </a:r>
            <a:endParaRPr lang="ru-RU" sz="4000" dirty="0"/>
          </a:p>
        </p:txBody>
      </p:sp>
      <p:pic>
        <p:nvPicPr>
          <p:cNvPr id="4" name="Picture 10" descr="32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000372"/>
            <a:ext cx="2857520" cy="2286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Планету </a:t>
            </a:r>
            <a:r>
              <a:rPr lang="ru-RU" dirty="0" smtClean="0"/>
              <a:t>– дом свой БЕРЕГИТЕ! Любовь к природе и своей свободе</a:t>
            </a:r>
            <a:br>
              <a:rPr lang="ru-RU" dirty="0" smtClean="0"/>
            </a:br>
            <a:r>
              <a:rPr lang="ru-RU" dirty="0" smtClean="0"/>
              <a:t>В своих поступках выразить спешите!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51" name="Picture 3" descr="G:\анимашки\Коллекция анимашек\mp5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85728"/>
            <a:ext cx="5072098" cy="3429024"/>
          </a:xfrm>
          <a:prstGeom prst="rect">
            <a:avLst/>
          </a:prstGeom>
          <a:noFill/>
        </p:spPr>
      </p:pic>
      <p:pic>
        <p:nvPicPr>
          <p:cNvPr id="2052" name="Picture 4" descr="G:\анимашки\Коллекция анимашек\bird33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7166"/>
            <a:ext cx="1571604" cy="107156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10" y="3143248"/>
            <a:ext cx="8229600" cy="1785950"/>
          </a:xfrm>
        </p:spPr>
        <p:txBody>
          <a:bodyPr/>
          <a:lstStyle/>
          <a:p>
            <a:r>
              <a:rPr lang="ru-RU" dirty="0" smtClean="0"/>
              <a:t>Маленькие тайны природы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4294967295"/>
          </p:nvPr>
        </p:nvSpPr>
        <p:spPr>
          <a:xfrm>
            <a:off x="3435350" y="3714750"/>
            <a:ext cx="5708650" cy="2457450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1026" name="Picture 2" descr="G:\анимашки\Всё для презентаций\рисунки\птица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714356"/>
            <a:ext cx="3214710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Музыкальный калейдоскоп</a:t>
            </a:r>
            <a:endParaRPr lang="ru-RU" dirty="0"/>
          </a:p>
        </p:txBody>
      </p:sp>
      <p:pic>
        <p:nvPicPr>
          <p:cNvPr id="4098" name="Picture 2" descr="G:\анимашки\Коллекция анимашек\newy44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1947848" cy="1652589"/>
          </a:xfrm>
          <a:prstGeom prst="rect">
            <a:avLst/>
          </a:prstGeom>
          <a:noFill/>
        </p:spPr>
      </p:pic>
      <p:pic>
        <p:nvPicPr>
          <p:cNvPr id="4099" name="Picture 3" descr="G:\анимашки\Коллекция анимашек\newy22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3571876"/>
            <a:ext cx="2143140" cy="2000264"/>
          </a:xfrm>
          <a:prstGeom prst="rect">
            <a:avLst/>
          </a:prstGeom>
          <a:noFill/>
        </p:spPr>
      </p:pic>
      <p:pic>
        <p:nvPicPr>
          <p:cNvPr id="4100" name="Picture 4" descr="G:\анимашки\Коллекция анимашек\mp6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2214554"/>
            <a:ext cx="2487620" cy="29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Природные </a:t>
            </a:r>
            <a:r>
              <a:rPr lang="ru-RU" dirty="0" smtClean="0"/>
              <a:t>синоптики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G:\анимашки\Всё для презентаций\рисунки\Рисунок1.e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378075"/>
            <a:ext cx="4143403" cy="3265503"/>
          </a:xfrm>
          <a:prstGeom prst="rect">
            <a:avLst/>
          </a:prstGeom>
          <a:noFill/>
        </p:spPr>
      </p:pic>
      <p:pic>
        <p:nvPicPr>
          <p:cNvPr id="1027" name="Picture 3" descr="G:\анимашки\Коллекция анимашек\bird43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9212"/>
            <a:ext cx="1785918" cy="152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</a:t>
            </a:r>
            <a:br>
              <a:rPr lang="ru-RU" dirty="0" smtClean="0"/>
            </a:br>
            <a:r>
              <a:rPr lang="ru-RU" dirty="0" smtClean="0"/>
              <a:t> Земля – наш дом</a:t>
            </a:r>
            <a:endParaRPr lang="ru-RU" dirty="0"/>
          </a:p>
        </p:txBody>
      </p:sp>
      <p:pic>
        <p:nvPicPr>
          <p:cNvPr id="1026" name="Picture 2" descr="G:\анимашки\Коллекция анимашек\Безымянный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57166"/>
            <a:ext cx="5286412" cy="4572032"/>
          </a:xfrm>
          <a:prstGeom prst="rect">
            <a:avLst/>
          </a:prstGeom>
          <a:noFill/>
        </p:spPr>
      </p:pic>
      <p:pic>
        <p:nvPicPr>
          <p:cNvPr id="1027" name="Picture 3" descr="G:\анимашки\Коллекция анимашек\butterfly37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38" y="76200"/>
            <a:ext cx="995338" cy="1138222"/>
          </a:xfrm>
          <a:prstGeom prst="rect">
            <a:avLst/>
          </a:prstGeom>
          <a:noFill/>
        </p:spPr>
      </p:pic>
      <p:pic>
        <p:nvPicPr>
          <p:cNvPr id="1028" name="Picture 4" descr="G:\анимашки\Коллекция анимашек\f96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2571744"/>
            <a:ext cx="1143008" cy="928694"/>
          </a:xfrm>
          <a:prstGeom prst="rect">
            <a:avLst/>
          </a:prstGeom>
          <a:noFill/>
        </p:spPr>
      </p:pic>
      <p:pic>
        <p:nvPicPr>
          <p:cNvPr id="1029" name="Picture 5" descr="G:\анимашки\Коллекция анимашек\sea40[1]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8" y="2714620"/>
            <a:ext cx="1214445" cy="830346"/>
          </a:xfrm>
          <a:prstGeom prst="rect">
            <a:avLst/>
          </a:prstGeom>
          <a:noFill/>
        </p:spPr>
      </p:pic>
      <p:pic>
        <p:nvPicPr>
          <p:cNvPr id="1030" name="Picture 6" descr="G:\анимашки\Коллекция анимашек\sea13[1]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43174" y="1357298"/>
            <a:ext cx="952500" cy="628650"/>
          </a:xfrm>
          <a:prstGeom prst="rect">
            <a:avLst/>
          </a:prstGeom>
          <a:noFill/>
        </p:spPr>
      </p:pic>
      <p:pic>
        <p:nvPicPr>
          <p:cNvPr id="1031" name="Picture 7" descr="G:\анимашки\Коллекция анимашек\sea3[1]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28926" y="3286124"/>
            <a:ext cx="952500" cy="581025"/>
          </a:xfrm>
          <a:prstGeom prst="rect">
            <a:avLst/>
          </a:prstGeom>
          <a:noFill/>
        </p:spPr>
      </p:pic>
      <p:pic>
        <p:nvPicPr>
          <p:cNvPr id="1032" name="Picture 8" descr="G:\анимашки\Коллекция анимашек\dis30[1]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698602" y="2214554"/>
            <a:ext cx="535785" cy="64294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43</Words>
  <Application>Microsoft Office PowerPoint</Application>
  <PresentationFormat>Экран (4:3)</PresentationFormat>
  <Paragraphs>21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      « Планета в опасности». </vt:lpstr>
      <vt:lpstr>   Признаки грозной беды. </vt:lpstr>
      <vt:lpstr>«Лесная почта»</vt:lpstr>
      <vt:lpstr>Слайд 4</vt:lpstr>
      <vt:lpstr>        Планету – дом свой БЕРЕГИТЕ! Любовь к природе и своей свободе В своих поступках выразить спешите!    </vt:lpstr>
      <vt:lpstr>Маленькие тайны природы</vt:lpstr>
      <vt:lpstr>Музыкальный калейдоскоп</vt:lpstr>
      <vt:lpstr> Природные синоптики</vt:lpstr>
      <vt:lpstr>                   Земля – наш дом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 Планета заболела». </dc:title>
  <dc:creator>Admin</dc:creator>
  <cp:lastModifiedBy>Admin</cp:lastModifiedBy>
  <cp:revision>17</cp:revision>
  <dcterms:created xsi:type="dcterms:W3CDTF">2009-12-16T14:49:00Z</dcterms:created>
  <dcterms:modified xsi:type="dcterms:W3CDTF">2009-12-18T14:56:48Z</dcterms:modified>
</cp:coreProperties>
</file>