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sldIdLst>
    <p:sldId id="283" r:id="rId2"/>
    <p:sldId id="268" r:id="rId3"/>
    <p:sldId id="269" r:id="rId4"/>
    <p:sldId id="271" r:id="rId5"/>
    <p:sldId id="273" r:id="rId6"/>
    <p:sldId id="276" r:id="rId7"/>
    <p:sldId id="277" r:id="rId8"/>
    <p:sldId id="278" r:id="rId9"/>
    <p:sldId id="260" r:id="rId10"/>
    <p:sldId id="261" r:id="rId11"/>
    <p:sldId id="263" r:id="rId12"/>
    <p:sldId id="264" r:id="rId13"/>
    <p:sldId id="284" r:id="rId14"/>
    <p:sldId id="279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0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1B5D3-56F0-4A0F-B80E-21C875E3221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A5E5-31FB-4B0E-BBB0-3F703299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EA5E5-31FB-4B0E-BBB0-3F70329947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FCE5E0-6D71-424D-AF54-1753BFFFF994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FF135B-7EFA-421E-A700-1C395371B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48;&#1089;&#1082;&#1091;&#1089;&#1089;&#1090;&#1074;&#1086;%20&#1088;&#1072;&#1076;&#1086;&#1089;&#1090;&#1080;,%20&#1080;&#1084;&#1087;&#1088;&#1077;&#1089;&#1089;&#1080;&#1086;&#1085;&#1080;&#1079;&#1084;\7a5d33137707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0;&#1084;&#1072;\7789f2252e31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hyperlink" Target="http://www.ozon.ru/context/detail/id/247731/" TargetMode="External"/><Relationship Id="rId12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hyperlink" Target="http://www.peoples.ru/art/literature/poetry/oldage/mandelshtam/mandelshtam_7.shtml" TargetMode="External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hyperlink" Target="http://www.peoples.ru/art/literature/poetry/oldage/mandelshtam/mandelshtam_39650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«Искусство радости (Импрессионизм в литературе, живописи, музыке)»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43051"/>
            <a:ext cx="5357850" cy="342902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</a:t>
            </a:r>
          </a:p>
          <a:p>
            <a:pPr>
              <a:buNone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</a:t>
            </a: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«Душа ваша – пейзаж»</a:t>
            </a:r>
          </a:p>
          <a:p>
            <a:pPr>
              <a:buNone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Documents and Settings\Admin\Рабочий стол\verl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26797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15140" y="3357562"/>
            <a:ext cx="204562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Поль Верлен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11430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Клод Дебюсси</a:t>
            </a:r>
            <a:endParaRPr lang="ru-RU" dirty="0"/>
          </a:p>
        </p:txBody>
      </p:sp>
      <p:pic>
        <p:nvPicPr>
          <p:cNvPr id="3074" name="Picture 2" descr="C:\Documents and Settings\Admin\Рабочий стол\Claude-Debus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4327">
            <a:off x="327391" y="1269711"/>
            <a:ext cx="1995481" cy="2762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Documents and Settings\Admin\Рабочий стол\_DEBUSSY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736"/>
            <a:ext cx="1679590" cy="2252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Documents and Settings\Admin\Рабочий стол\image_larg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16243">
            <a:off x="6591217" y="1190803"/>
            <a:ext cx="1585682" cy="2759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 descr="C:\Documents and Settings\Admin\Рабочий стол\017_247795_050903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15573">
            <a:off x="777317" y="4761879"/>
            <a:ext cx="2286000" cy="1714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9" name="Picture 7" descr="C:\Documents and Settings\Admin\Рабочий стол\2646641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39387">
            <a:off x="6197050" y="4351986"/>
            <a:ext cx="1649861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2" name="7a5d33137707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4143380"/>
            <a:ext cx="1828800" cy="2444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Афанасий Фет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357438" cy="3101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2" name="Picture 2" descr="Афанасий Ф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14554"/>
            <a:ext cx="2500330" cy="3247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123" name="Picture 3" descr="Афанасий Ф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57166"/>
            <a:ext cx="2500298" cy="2827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Афанасий Ф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214818"/>
            <a:ext cx="150495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5" name="Picture 5" descr="Афанасий Фе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357694"/>
            <a:ext cx="1247775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5984" y="642918"/>
            <a:ext cx="4633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Фет</a:t>
            </a:r>
            <a:endParaRPr lang="en-U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Афанасий   Афанасьевич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Александр Блок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142875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 descr="Александр Бл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14488"/>
            <a:ext cx="142875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Александр Бл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71612"/>
            <a:ext cx="142875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Александр Бл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142875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Александр Бл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143380"/>
            <a:ext cx="142875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photo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286256"/>
            <a:ext cx="2409825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Александр Бл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142875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7" descr="photo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357694"/>
            <a:ext cx="2409825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643174" y="357166"/>
            <a:ext cx="4661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Александр Александрович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857232"/>
            <a:ext cx="106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Блок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фанасий ф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786214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30003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Фет Афанасий </a:t>
            </a: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Афанасьевич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Грабарь Игорь Эммануилович</a:t>
            </a:r>
            <a:endParaRPr lang="ru-RU" sz="4000" dirty="0"/>
          </a:p>
        </p:txBody>
      </p:sp>
      <p:pic>
        <p:nvPicPr>
          <p:cNvPr id="4" name="Picture 5" descr="E:\1007861-A00095B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857364"/>
            <a:ext cx="2798840" cy="408589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128586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И́горь</a:t>
            </a:r>
            <a:r>
              <a:rPr lang="ru-RU" dirty="0" smtClean="0"/>
              <a:t> </a:t>
            </a:r>
            <a:r>
              <a:rPr lang="ru-RU" dirty="0" err="1" smtClean="0"/>
              <a:t>Эммануи́лович</a:t>
            </a:r>
            <a:r>
              <a:rPr lang="ru-RU" dirty="0" smtClean="0"/>
              <a:t> </a:t>
            </a:r>
            <a:r>
              <a:rPr lang="ru-RU" dirty="0" err="1" smtClean="0"/>
              <a:t>Граба́рь</a:t>
            </a:r>
            <a:r>
              <a:rPr lang="ru-RU" dirty="0" smtClean="0"/>
              <a:t> (1871—1960) — русский и советский художник, выдающийся искусствовед, просветитель, музейный деятель, лауреат Сталинской премии первой степени (1941).</a:t>
            </a:r>
            <a:endParaRPr lang="ru-RU" dirty="0"/>
          </a:p>
        </p:txBody>
      </p:sp>
      <p:pic>
        <p:nvPicPr>
          <p:cNvPr id="6" name="Picture 3" descr="E:\gra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072074"/>
            <a:ext cx="1643074" cy="135732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1630591" cy="1704709"/>
          </a:xfrm>
          <a:prstGeom prst="rect">
            <a:avLst/>
          </a:prstGeom>
          <a:noFill/>
        </p:spPr>
      </p:pic>
      <p:pic>
        <p:nvPicPr>
          <p:cNvPr id="8" name="Picture 4" descr="E:\6090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3086" y="2973458"/>
            <a:ext cx="1643074" cy="1714512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929198"/>
            <a:ext cx="1759579" cy="1357322"/>
          </a:xfrm>
          <a:prstGeom prst="rect">
            <a:avLst/>
          </a:prstGeom>
          <a:noFill/>
        </p:spPr>
      </p:pic>
      <p:pic>
        <p:nvPicPr>
          <p:cNvPr id="11" name="Picture 4" descr="C:\Documents and Settings\Admin\Рабочий стол\image555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000504"/>
            <a:ext cx="1857388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44" y="1785926"/>
            <a:ext cx="4429156" cy="2214578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«Февральская лазурь»</a:t>
            </a: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Picture 2" descr="E:\7ecf6c5d26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74362" cy="6163212"/>
          </a:xfrm>
          <a:prstGeom prst="rect">
            <a:avLst/>
          </a:prstGeom>
          <a:ln w="2286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6480048" cy="2301240"/>
          </a:xfrm>
        </p:spPr>
        <p:txBody>
          <a:bodyPr/>
          <a:lstStyle/>
          <a:p>
            <a:r>
              <a:rPr lang="ru-RU" dirty="0" smtClean="0"/>
              <a:t>Афанасий Фет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72066" y="1500174"/>
            <a:ext cx="3929058" cy="511354"/>
          </a:xfrm>
        </p:spPr>
        <p:txBody>
          <a:bodyPr>
            <a:normAutofit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"Целый мир от красоты..."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2214554"/>
            <a:ext cx="32221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Целый мир от красоты,</a:t>
            </a:r>
          </a:p>
          <a:p>
            <a:r>
              <a:rPr lang="ru-RU" dirty="0" smtClean="0"/>
              <a:t>От велика и до мала,</a:t>
            </a:r>
          </a:p>
          <a:p>
            <a:r>
              <a:rPr lang="ru-RU" dirty="0" smtClean="0"/>
              <a:t>И напрасно ищешь ты</a:t>
            </a:r>
          </a:p>
          <a:p>
            <a:r>
              <a:rPr lang="ru-RU" dirty="0" smtClean="0"/>
              <a:t>Отыскать ее начало.</a:t>
            </a:r>
          </a:p>
          <a:p>
            <a:r>
              <a:rPr lang="ru-RU" dirty="0" smtClean="0"/>
              <a:t>Что такое день иль век</a:t>
            </a:r>
          </a:p>
          <a:p>
            <a:r>
              <a:rPr lang="ru-RU" dirty="0" smtClean="0"/>
              <a:t>Перед тем, что бесконечно?</a:t>
            </a:r>
          </a:p>
          <a:p>
            <a:r>
              <a:rPr lang="ru-RU" dirty="0" smtClean="0"/>
              <a:t>Хоть не вечен человек,</a:t>
            </a:r>
          </a:p>
          <a:p>
            <a:r>
              <a:rPr lang="ru-RU" dirty="0" smtClean="0"/>
              <a:t>То, что вечно,— человечно.</a:t>
            </a:r>
            <a:endParaRPr lang="ru-RU" dirty="0"/>
          </a:p>
        </p:txBody>
      </p:sp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4858512" cy="3651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714356"/>
            <a:ext cx="3695700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450059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Март </a:t>
            </a:r>
            <a:r>
              <a:rPr lang="ru-RU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1887 год. </a:t>
            </a:r>
            <a:r>
              <a:rPr lang="ru-RU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Париж. </a:t>
            </a:r>
            <a:endParaRPr lang="ru-RU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5572132" cy="4525963"/>
          </a:xfrm>
        </p:spPr>
        <p:txBody>
          <a:bodyPr/>
          <a:lstStyle/>
          <a:p>
            <a:r>
              <a:rPr lang="ru-RU" sz="2000" i="1" dirty="0"/>
              <a:t>Винсент Ван Гог приезжает в Париж. Его встречает брат Теодор</a:t>
            </a:r>
            <a:r>
              <a:rPr lang="ru-RU" sz="2000" i="1" dirty="0" smtClean="0"/>
              <a:t>. </a:t>
            </a:r>
            <a:endParaRPr lang="ru-RU" sz="2000" i="1" dirty="0"/>
          </a:p>
        </p:txBody>
      </p:sp>
      <p:pic>
        <p:nvPicPr>
          <p:cNvPr id="5126" name="Picture 6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5000660" cy="3267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ан Гог, автопорт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1798687" cy="2143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                 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Винсент Ван </a:t>
            </a:r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Гог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/>
              <a:t>       </a:t>
            </a:r>
          </a:p>
          <a:p>
            <a:pPr>
              <a:buFontTx/>
              <a:buNone/>
            </a:pPr>
            <a:r>
              <a:rPr lang="ru-RU" sz="1400" dirty="0"/>
              <a:t>    </a:t>
            </a:r>
            <a:endParaRPr lang="ru-RU" sz="1400" dirty="0" smtClean="0"/>
          </a:p>
        </p:txBody>
      </p:sp>
      <p:pic>
        <p:nvPicPr>
          <p:cNvPr id="7173" name="Picture 5" descr="Мосты вдоль Сены на Асниер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00504"/>
            <a:ext cx="3124200" cy="190500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7" descr="Мост через Сен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928934"/>
            <a:ext cx="2133600" cy="129540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86050" y="3500438"/>
            <a:ext cx="2791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400" dirty="0"/>
              <a:t>Мосты вдоль Сены на Асниере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2428868"/>
            <a:ext cx="15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Мост через Сену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1571612"/>
            <a:ext cx="230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Звездная ночь над Роной</a:t>
            </a:r>
            <a:endParaRPr lang="ru-RU" sz="1400" dirty="0"/>
          </a:p>
        </p:txBody>
      </p:sp>
      <p:pic>
        <p:nvPicPr>
          <p:cNvPr id="15" name="Picture 4" descr="C:\Documents and Settings\Admin\Рабочий стол\364841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357430"/>
            <a:ext cx="248619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pic>
        <p:nvPicPr>
          <p:cNvPr id="14" name="Рисунок 13" descr="Рисунок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1928802"/>
            <a:ext cx="2164080" cy="1481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th_pic_resizekorovin-parizhskoe-kaf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9038" y="214290"/>
            <a:ext cx="359539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6572264" cy="1143000"/>
          </a:xfrm>
        </p:spPr>
        <p:txBody>
          <a:bodyPr>
            <a:normAutofit fontScale="90000"/>
          </a:bodyPr>
          <a:lstStyle/>
          <a:p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Кафе Гербуа, </a:t>
            </a:r>
            <a:b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улица 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Батиньоль,11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/>
              <a:t>Именно здесь </a:t>
            </a:r>
            <a:r>
              <a:rPr lang="ru-RU" sz="2000" dirty="0" smtClean="0"/>
              <a:t>собирались </a:t>
            </a:r>
          </a:p>
          <a:p>
            <a:pPr>
              <a:buNone/>
            </a:pPr>
            <a:r>
              <a:rPr lang="ru-RU" sz="2000" dirty="0" smtClean="0"/>
              <a:t>импрессионисты</a:t>
            </a:r>
            <a:r>
              <a:rPr lang="ru-RU" sz="2000" dirty="0"/>
              <a:t>.</a:t>
            </a:r>
          </a:p>
        </p:txBody>
      </p:sp>
      <p:pic>
        <p:nvPicPr>
          <p:cNvPr id="9220" name="Picture 4" descr="C:\Documents and Settings\Admin\Рабочий стол\cafe-moment-1907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357430"/>
            <a:ext cx="1884108" cy="274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7789f2252e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8" name="Рисунок 7" descr="Рисунок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14620"/>
            <a:ext cx="3043451" cy="3637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8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Авто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2781" cy="2786058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0"/>
            <a:ext cx="3429024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 Клод </a:t>
            </a:r>
            <a:r>
              <a:rPr lang="ru-RU" i="1" dirty="0">
                <a:solidFill>
                  <a:schemeClr val="accent2"/>
                </a:solidFill>
              </a:rPr>
              <a:t>Моне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14348" y="2857496"/>
            <a:ext cx="2000264" cy="30005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«Лягушатник»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3643306" y="2143116"/>
            <a:ext cx="2071702" cy="481010"/>
          </a:xfrm>
        </p:spPr>
        <p:txBody>
          <a:bodyPr>
            <a:noAutofit/>
          </a:bodyPr>
          <a:lstStyle/>
          <a:p>
            <a:r>
              <a:rPr lang="ru-RU" sz="1400" dirty="0" smtClean="0">
                <a:ln w="5080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1400" dirty="0" smtClean="0">
                <a:ln w="50800"/>
                <a:solidFill>
                  <a:schemeClr val="tx1"/>
                </a:solidFill>
                <a:effectLst/>
              </a:rPr>
              <a:t>«Впечатление.     Восходящее солнце»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500298" y="928670"/>
            <a:ext cx="4040188" cy="1126269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Из всех эпитетов, увенчавших славу Моне, титул «первооткрыватель цвета» - самый главный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6072198" y="1571612"/>
            <a:ext cx="2571768" cy="31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</a:t>
            </a:r>
            <a:r>
              <a:rPr lang="ru-RU" sz="1400" b="1" dirty="0" smtClean="0"/>
              <a:t>«Пруд с лилиями»  </a:t>
            </a:r>
            <a:endParaRPr lang="ru-RU" sz="1400" b="1" dirty="0"/>
          </a:p>
        </p:txBody>
      </p:sp>
      <p:pic>
        <p:nvPicPr>
          <p:cNvPr id="15367" name="Picture 7" descr="Лягуша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2438400" cy="1666875"/>
          </a:xfrm>
          <a:prstGeom prst="rect">
            <a:avLst/>
          </a:prstGeom>
          <a:noFill/>
        </p:spPr>
      </p:pic>
      <p:pic>
        <p:nvPicPr>
          <p:cNvPr id="13" name="Picture 5" descr="E:\Claude_Monet-Waterlil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928802"/>
            <a:ext cx="2357422" cy="18573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86512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1400" b="1" dirty="0" smtClean="0"/>
              <a:t>«Осень»</a:t>
            </a:r>
            <a:endParaRPr lang="ru-RU" sz="1400" b="1" dirty="0"/>
          </a:p>
        </p:txBody>
      </p:sp>
      <p:pic>
        <p:nvPicPr>
          <p:cNvPr id="1027" name="Picture 3" descr="C:\Documents and Settings\Admin\Рабочий стол\monet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2490613" cy="186372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monet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083850"/>
            <a:ext cx="2500330" cy="15294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71802" y="4786322"/>
            <a:ext cx="235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      "Снег в Аржантайле"</a:t>
            </a:r>
            <a:endParaRPr lang="ru-RU" sz="1400" b="1" dirty="0"/>
          </a:p>
        </p:txBody>
      </p:sp>
      <p:pic>
        <p:nvPicPr>
          <p:cNvPr id="16" name="Picture 6" descr="Антиб, вид из садов Сали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079" y="5297210"/>
            <a:ext cx="2338699" cy="1346500"/>
          </a:xfrm>
          <a:prstGeom prst="rect">
            <a:avLst/>
          </a:prstGeom>
          <a:noFill/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00034" y="5000636"/>
            <a:ext cx="18769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1400" dirty="0" smtClean="0"/>
              <a:t>«</a:t>
            </a:r>
            <a:r>
              <a:rPr lang="ru-RU" sz="1400" b="1" dirty="0" smtClean="0"/>
              <a:t>Пшеничное поле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9" name="Picture 4" descr="Впечатление, восход солнц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714620"/>
            <a:ext cx="2627107" cy="1855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4395798" cy="1143000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Эдгар Дега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00174"/>
            <a:ext cx="6786642" cy="21431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     Я пишу свои балетные композиции в мастерской, полагаясь на свою память, лишь изредка делая наброски в балетных классах, Очень хорошо копировать то, что видишь, Но гораздо лучше рисовать то, что удержал в памяти. Тогда изображаешь только самое необходимое.</a:t>
            </a:r>
          </a:p>
          <a:p>
            <a:endParaRPr lang="ru-RU" dirty="0"/>
          </a:p>
        </p:txBody>
      </p:sp>
      <p:pic>
        <p:nvPicPr>
          <p:cNvPr id="4" name="Picture 3" descr="E:\436px-Edgar_Germain_Hilaire_Degas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105343"/>
            <a:ext cx="2000264" cy="2752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58082" y="3714752"/>
            <a:ext cx="974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«Абсент»</a:t>
            </a:r>
            <a:endParaRPr lang="ru-RU" sz="1400" dirty="0"/>
          </a:p>
        </p:txBody>
      </p:sp>
      <p:pic>
        <p:nvPicPr>
          <p:cNvPr id="6" name="Picture 4" descr="E:\790px-Edgar_Germain_Hilaire_Degas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500570"/>
            <a:ext cx="2851015" cy="2165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4071942"/>
            <a:ext cx="1750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«Балетная школа»</a:t>
            </a:r>
            <a:endParaRPr lang="ru-RU" sz="1400" dirty="0"/>
          </a:p>
        </p:txBody>
      </p:sp>
      <p:pic>
        <p:nvPicPr>
          <p:cNvPr id="3074" name="Picture 2" descr="C:\Documents and Settings\Admin\Рабочий стол\dega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143380"/>
            <a:ext cx="1571636" cy="26193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3786190"/>
            <a:ext cx="1569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"Финал арабеск"</a:t>
            </a:r>
            <a:endParaRPr lang="ru-RU" sz="1400" dirty="0"/>
          </a:p>
        </p:txBody>
      </p:sp>
      <p:pic>
        <p:nvPicPr>
          <p:cNvPr id="3075" name="Picture 3" descr="C:\Documents and Settings\Admin\Рабочий стол\dega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1692262" cy="243685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929066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«Прима»</a:t>
            </a:r>
            <a:endParaRPr lang="ru-RU" sz="1400" dirty="0"/>
          </a:p>
        </p:txBody>
      </p:sp>
      <p:pic>
        <p:nvPicPr>
          <p:cNvPr id="12" name="Picture 2" descr="E:\200px-Edgar_Germain_Hilaire_Degas_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2081264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db6a1559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89"/>
            <a:ext cx="2452690" cy="1951003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Камиль Писсарро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-142908" y="1785926"/>
            <a:ext cx="6572296" cy="2185990"/>
          </a:xfrm>
        </p:spPr>
        <p:txBody>
          <a:bodyPr/>
          <a:lstStyle/>
          <a:p>
            <a:r>
              <a:rPr lang="ru-RU" sz="2000" dirty="0"/>
              <a:t>В живописи нужно иметь всего лишь одного учителя – природу. С ней всегда можно советоваться. Море и небо, люди и деревья так красивы именно в том виде, в котором их создала природа. Художник перед мольбертом должен быть самим собою. </a:t>
            </a:r>
          </a:p>
        </p:txBody>
      </p:sp>
      <p:pic>
        <p:nvPicPr>
          <p:cNvPr id="4098" name="Picture 2" descr="C:\Documents and Settings\Admin\Рабочий стол\pissarro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2526329" cy="2076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4286256"/>
            <a:ext cx="254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"Оперный проезд в Париже"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6143644"/>
            <a:ext cx="1788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"Каштаны в Овсни"</a:t>
            </a:r>
            <a:endParaRPr lang="ru-RU" sz="1400" dirty="0"/>
          </a:p>
        </p:txBody>
      </p:sp>
      <p:pic>
        <p:nvPicPr>
          <p:cNvPr id="4100" name="Picture 4" descr="C:\Documents and Settings\Admin\Рабочий стол\pissarr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071810"/>
            <a:ext cx="2942763" cy="2386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86644" y="5572140"/>
            <a:ext cx="71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«Сад»</a:t>
            </a:r>
            <a:endParaRPr lang="ru-RU" sz="1400" dirty="0"/>
          </a:p>
        </p:txBody>
      </p:sp>
      <p:pic>
        <p:nvPicPr>
          <p:cNvPr id="11" name="Рисунок 10" descr="Рисунок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643314"/>
            <a:ext cx="2962656" cy="2225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Впереди их ждут разные судьбы…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17650"/>
            <a:ext cx="4643438" cy="3941763"/>
          </a:xfrm>
        </p:spPr>
        <p:txBody>
          <a:bodyPr>
            <a:noAutofit/>
          </a:bodyPr>
          <a:lstStyle/>
          <a:p>
            <a:r>
              <a:rPr lang="ru-RU" sz="1600" dirty="0" smtClean="0"/>
              <a:t>- Ну, как Винсент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Ох, Тео!</a:t>
            </a:r>
          </a:p>
          <a:p>
            <a:r>
              <a:rPr lang="ru-RU" sz="1600" dirty="0" smtClean="0"/>
              <a:t>- Я знаю, что у тебя на душе. Ты ошеломлен</a:t>
            </a:r>
            <a:r>
              <a:rPr lang="en-US" sz="1600" dirty="0" smtClean="0"/>
              <a:t>? </a:t>
            </a:r>
            <a:r>
              <a:rPr lang="ru-RU" sz="1600" dirty="0" smtClean="0"/>
              <a:t>Это грандиозно, правда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Тео! Я должен учиться заново. Все что я делал до сих пор, неверно.</a:t>
            </a:r>
          </a:p>
          <a:p>
            <a:r>
              <a:rPr lang="ru-RU" sz="1600" dirty="0" smtClean="0"/>
              <a:t>- Да, ты был импрессионистом с того самого дня, как взял в руки кисть.</a:t>
            </a:r>
          </a:p>
          <a:p>
            <a:r>
              <a:rPr lang="ru-RU" sz="1600" dirty="0" smtClean="0"/>
              <a:t>- Я ощущаю огонь в себе, который не могу потушить. Будто бы солнце проникает в сердце и излучает свет – свет, в котором любовь и жизнь.</a:t>
            </a:r>
            <a:endParaRPr lang="ru-RU" sz="1600" dirty="0"/>
          </a:p>
        </p:txBody>
      </p:sp>
      <p:pic>
        <p:nvPicPr>
          <p:cNvPr id="4" name="Picture 6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4244">
            <a:off x="5061706" y="4465040"/>
            <a:ext cx="3438520" cy="2003174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8897">
            <a:off x="5090564" y="1229506"/>
            <a:ext cx="3659195" cy="2269405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 descr="C:\Documents and Settings\Admin\Рабочий стол\x1-p33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929198"/>
            <a:ext cx="3779832" cy="1724548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25674">
            <a:off x="172631" y="250759"/>
            <a:ext cx="2204819" cy="165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Admin\Рабочий стол\os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9956">
            <a:off x="6216254" y="55154"/>
            <a:ext cx="1824119" cy="190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Admin\Рабочий стол\mand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872">
            <a:off x="809251" y="4164052"/>
            <a:ext cx="1646259" cy="220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Documents and Settings\Admin\Рабочий стол\Mandelshta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24529">
            <a:off x="6825389" y="4025873"/>
            <a:ext cx="1644885" cy="2261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Documents and Settings\Admin\Рабочий стол\040116ct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429132"/>
            <a:ext cx="1217594" cy="2428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8" name="Picture 10" descr="Осип Эмильевич Мандельштам">
            <a:hlinkClick r:id="rId7" tooltip="&quot;Осип Эмильевич Мандельштам&quot;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1928802"/>
            <a:ext cx="1500198" cy="1800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9" name="Picture 11" descr="mandelshtam_39650_s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70504">
            <a:off x="2088711" y="2445909"/>
            <a:ext cx="1238250" cy="1238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mandelshtam_7_s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289485">
            <a:off x="6043783" y="2471891"/>
            <a:ext cx="1238250" cy="1238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428860" y="571480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Осип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Эмильевич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Мандельштам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605</TotalTime>
  <Words>432</Words>
  <Application>Microsoft Office PowerPoint</Application>
  <PresentationFormat>Экран (4:3)</PresentationFormat>
  <Paragraphs>65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   «Искусство радости (Импрессионизм в литературе, живописи, музыке)» </vt:lpstr>
      <vt:lpstr> Март 1887 год.  Париж. </vt:lpstr>
      <vt:lpstr>                  Винсент Ван Гог</vt:lpstr>
      <vt:lpstr>Кафе Гербуа,  улица Батиньоль,11</vt:lpstr>
      <vt:lpstr> Клод Моне</vt:lpstr>
      <vt:lpstr>Эдгар Дега</vt:lpstr>
      <vt:lpstr>Камиль Писсарро</vt:lpstr>
      <vt:lpstr>Впереди их ждут разные судьбы…</vt:lpstr>
      <vt:lpstr>Слайд 9</vt:lpstr>
      <vt:lpstr>          Клод Дебюсси</vt:lpstr>
      <vt:lpstr>Слайд 11</vt:lpstr>
      <vt:lpstr>Слайд 12</vt:lpstr>
      <vt:lpstr>Слайд 13</vt:lpstr>
      <vt:lpstr>Грабарь Игорь Эммануилович</vt:lpstr>
      <vt:lpstr>«Февральская лазурь»</vt:lpstr>
      <vt:lpstr>Афанасий Фет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Французская общеэстетическая гимназия №26</dc:title>
  <dc:creator>Admin</dc:creator>
  <cp:lastModifiedBy>Пользователь</cp:lastModifiedBy>
  <cp:revision>85</cp:revision>
  <dcterms:created xsi:type="dcterms:W3CDTF">2009-11-19T09:37:04Z</dcterms:created>
  <dcterms:modified xsi:type="dcterms:W3CDTF">2010-01-13T11:27:29Z</dcterms:modified>
</cp:coreProperties>
</file>