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1" r:id="rId3"/>
    <p:sldId id="268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836C-BDE3-46B8-9CFA-86EF5050D700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DB48-51FD-496A-A11E-EE499195C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3C42-5CB1-4CF5-8965-3303443DF009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2CE0-5BF2-43C0-9DF4-F9B85892C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877D-78CC-41A2-B054-B658E64D7866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06D4-50F1-4BD0-8294-A5C566C6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CFAB-57E4-4DBE-AB44-A32EE8E80D71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FD5B-8D51-4441-99CC-6E84A0F83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3901-452A-432E-AF35-AE9C0C103908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64D1-BA56-4C5A-9039-E537F5772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3146-EBE4-4A24-AF28-9E03B0B5AEEB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09B4-5505-488A-915E-6F9D9D2E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4586-DD6D-4FF8-AAC6-FAE23F85E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A876-F1AB-4FAB-A757-8DD2FDED109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056C-2315-443A-A4AF-384ECD633D17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052D-CA2F-4A48-8B54-DDF87F5D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FCDE-2E31-4099-A451-E02D6CDEBB4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24EF-A822-4F1C-8A9F-57C55A7EF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3A96-D7BE-418E-8980-7DF166A7A0A6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4E3F-BEBD-451C-BB72-099815E54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B262-113D-4C8D-AD4D-0CEB1B32AF5E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CBA8-3C0B-444F-9B5B-ED9840BEF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D165AE-2CFB-4EAB-A3CC-441A41E76CA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6DF77E-ABA9-46EA-B595-6D3CDBE1C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28" r:id="rId3"/>
    <p:sldLayoutId id="2147483720" r:id="rId4"/>
    <p:sldLayoutId id="2147483729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hyperlink" Target="hvorostovskiy_dmitriy_-_zhuravli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4357688"/>
            <a:ext cx="4043362" cy="221456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</a:rPr>
              <a:t>Ялоза Алена Владимировна, преподаватель русского языка и литературы БОУ НПО «ПУ-65»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5623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1"/>
                </a:solidFill>
              </a:rPr>
              <a:t>Бюджетное образовательное учреждение Омской области 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начального профессионального образования «Профессиональное училище № 65»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Районный этап конкурса «Учитель года – 2010»</a:t>
            </a:r>
            <a:endParaRPr 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0" y="428625"/>
            <a:ext cx="4286250" cy="5591175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defRPr/>
            </a:pPr>
            <a:r>
              <a:rPr lang="ru-RU" sz="1800" dirty="0" smtClean="0">
                <a:latin typeface="Bookman Old Style" pitchFamily="18" charset="0"/>
              </a:rPr>
              <a:t>«</a:t>
            </a:r>
            <a:r>
              <a:rPr lang="ru-RU" sz="1800" i="1" dirty="0" smtClean="0">
                <a:latin typeface="Bookman Old Style" pitchFamily="18" charset="0"/>
              </a:rPr>
              <a:t>Дорогая мама! Обо мне не беспокойтесь. Я жив, здоров, дожидайтесь с победой, близится час расплаты с немецкими </a:t>
            </a:r>
            <a:r>
              <a:rPr lang="ru-RU" sz="1800" i="1" dirty="0" err="1" smtClean="0">
                <a:latin typeface="Bookman Old Style" pitchFamily="18" charset="0"/>
              </a:rPr>
              <a:t>мерзавцами</a:t>
            </a:r>
            <a:r>
              <a:rPr lang="ru-RU" sz="1800" i="1" dirty="0" smtClean="0">
                <a:latin typeface="Bookman Old Style" pitchFamily="18" charset="0"/>
              </a:rPr>
              <a:t>. Я беспощадно бью и буду бить немецких гадов. Оставайтесь здоровы!</a:t>
            </a:r>
            <a:r>
              <a:rPr lang="ru-RU" sz="1800" dirty="0" smtClean="0">
                <a:latin typeface="Bookman Old Style" pitchFamily="18" charset="0"/>
              </a:rPr>
              <a:t>» (18 октября 1944 года).</a:t>
            </a:r>
          </a:p>
          <a:p>
            <a:pPr algn="just" eaLnBrk="1" fontAlgn="auto" hangingPunct="1">
              <a:defRPr/>
            </a:pPr>
            <a:r>
              <a:rPr lang="ru-RU" sz="1800" dirty="0" smtClean="0">
                <a:latin typeface="Bookman Old Style" pitchFamily="18" charset="0"/>
              </a:rPr>
              <a:t>В январе 1945 года уже на польской земле, за умелое руководство подразделением в наступательном бою лейтенант </a:t>
            </a:r>
            <a:r>
              <a:rPr lang="ru-RU" sz="1800" dirty="0" err="1" smtClean="0">
                <a:latin typeface="Bookman Old Style" pitchFamily="18" charset="0"/>
              </a:rPr>
              <a:t>Кропотов</a:t>
            </a:r>
            <a:r>
              <a:rPr lang="ru-RU" sz="1800" dirty="0" smtClean="0">
                <a:latin typeface="Bookman Old Style" pitchFamily="18" charset="0"/>
              </a:rPr>
              <a:t> был удостоен ордена Александра Невского</a:t>
            </a:r>
          </a:p>
          <a:p>
            <a:pPr algn="just" eaLnBrk="1" fontAlgn="auto" hangingPunct="1">
              <a:defRPr/>
            </a:pPr>
            <a:r>
              <a:rPr lang="ru-RU" sz="1800" dirty="0" smtClean="0">
                <a:latin typeface="Bookman Old Style" pitchFamily="18" charset="0"/>
              </a:rPr>
              <a:t>Фронтовой поэт Леонид Васильев посвятил подвигу лейтенанта </a:t>
            </a:r>
            <a:r>
              <a:rPr lang="ru-RU" sz="1800" dirty="0" err="1" smtClean="0">
                <a:latin typeface="Bookman Old Style" pitchFamily="18" charset="0"/>
              </a:rPr>
              <a:t>Кропотова</a:t>
            </a:r>
            <a:r>
              <a:rPr lang="ru-RU" sz="1800" dirty="0" smtClean="0">
                <a:latin typeface="Bookman Old Style" pitchFamily="18" charset="0"/>
              </a:rPr>
              <a:t> стихотворение «Памяти героя».</a:t>
            </a:r>
          </a:p>
          <a:p>
            <a:pPr eaLnBrk="1" fontAlgn="auto" hangingPunct="1">
              <a:defRPr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296160" cy="3181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57188" y="3786188"/>
            <a:ext cx="335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Кропотов Михаил Васильевич</a:t>
            </a:r>
          </a:p>
        </p:txBody>
      </p:sp>
      <p:pic>
        <p:nvPicPr>
          <p:cNvPr id="8" name="Рисунок 7" descr="Орден Александра Невского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643446"/>
            <a:ext cx="1977927" cy="201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714884"/>
            <a:ext cx="107157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128587"/>
            <a:ext cx="8229600" cy="12192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bg1"/>
                </a:solidFill>
              </a:rPr>
              <a:t>Вечная память всем павшим в той страшной войне.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4" name="Рисунок 3" descr="Азевич Д.И. 1905 - 19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268413"/>
            <a:ext cx="29162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5661025"/>
            <a:ext cx="24495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Азевич </a:t>
            </a:r>
            <a:endParaRPr lang="ru-RU" b="1">
              <a:solidFill>
                <a:srgbClr val="FFFF00"/>
              </a:solidFill>
            </a:endParaRPr>
          </a:p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Данил Игнатьевич, </a:t>
            </a:r>
            <a:endParaRPr lang="ru-RU" b="1">
              <a:solidFill>
                <a:srgbClr val="FFFF00"/>
              </a:solidFill>
            </a:endParaRPr>
          </a:p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погиб в 1942 году</a:t>
            </a:r>
          </a:p>
        </p:txBody>
      </p:sp>
      <p:pic>
        <p:nvPicPr>
          <p:cNvPr id="6" name="Рисунок 5" descr="Репин Н.Е.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341438"/>
            <a:ext cx="2625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3575" y="5589588"/>
            <a:ext cx="2071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Репин Николай Ефимович, погиб в 1943 году</a:t>
            </a:r>
          </a:p>
        </p:txBody>
      </p:sp>
      <p:pic>
        <p:nvPicPr>
          <p:cNvPr id="8" name="Рисунок 7" descr="Соломин П.П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268413"/>
            <a:ext cx="28082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3575" y="5661025"/>
            <a:ext cx="23574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Соломин Петр Прокопьевич, погиб в 1943 году</a:t>
            </a:r>
          </a:p>
        </p:txBody>
      </p:sp>
      <p:pic>
        <p:nvPicPr>
          <p:cNvPr id="10" name="Рисунок 9" descr="Татауров М.С. 1901-194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341438"/>
            <a:ext cx="2933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59113" y="5661025"/>
            <a:ext cx="2428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Татауров Михаил Сергеевич, погиб в 1943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268413"/>
            <a:ext cx="31035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2138" y="5661025"/>
            <a:ext cx="25003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Седаш Иван Ефимович, умер от ран в 1942 году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341438"/>
            <a:ext cx="28003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03575" y="5661025"/>
            <a:ext cx="2214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Абрамов Сергей Васильевич, погиб в 1942 году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1412875"/>
            <a:ext cx="2914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48038" y="5661025"/>
            <a:ext cx="2357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Кропотов Михаил Васильевич, погиб в 1945 г. ГСС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1341438"/>
            <a:ext cx="2860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59113" y="5661025"/>
            <a:ext cx="2571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Фертиков Анатолий Иванович, погиб в 1944 году</a:t>
            </a:r>
          </a:p>
        </p:txBody>
      </p:sp>
      <p:pic>
        <p:nvPicPr>
          <p:cNvPr id="20" name="Рисунок 19" descr="Орден Александра Невского 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2502" y="1348069"/>
            <a:ext cx="3864931" cy="394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Бобрикович Николай Петрович, погиб в 1944 г.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6238" y="1341438"/>
            <a:ext cx="29162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16238" y="5661025"/>
            <a:ext cx="2857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Бобрикович Николай Петрович, погиб в 1944 году</a:t>
            </a:r>
          </a:p>
        </p:txBody>
      </p:sp>
      <p:pic>
        <p:nvPicPr>
          <p:cNvPr id="23" name="Рисунок 22" descr="Новиков Иван Григорьевич, погиб в 1945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6238" y="1341438"/>
            <a:ext cx="2970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113" y="5661025"/>
            <a:ext cx="25003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Новиков Иван Григорьевич, погиб в 1945 году</a:t>
            </a:r>
          </a:p>
        </p:txBody>
      </p:sp>
      <p:pic>
        <p:nvPicPr>
          <p:cNvPr id="25" name="Рисунок 24" descr="Караваев Семен Васильевич, погиб в 1943 г.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3213" y="1268413"/>
            <a:ext cx="31861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661025"/>
            <a:ext cx="2857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Караваев Семен Васильевич, погиб в 1943 году</a:t>
            </a:r>
          </a:p>
        </p:txBody>
      </p:sp>
      <p:sp>
        <p:nvSpPr>
          <p:cNvPr id="2" name="Music">
            <a:hlinkClick r:id="rId14" action="ppaction://hlinkfile"/>
          </p:cNvPr>
          <p:cNvSpPr>
            <a:spLocks noEditPoints="1" noChangeArrowheads="1"/>
          </p:cNvSpPr>
          <p:nvPr/>
        </p:nvSpPr>
        <p:spPr bwMode="auto">
          <a:xfrm>
            <a:off x="7929563" y="1071563"/>
            <a:ext cx="706437" cy="725487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8" name="Содержимое 6" descr="Вечный.bmp"/>
          <p:cNvPicPr>
            <a:picLocks noGrp="1"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5042" y="4500570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50" y="1571625"/>
            <a:ext cx="21939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8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1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2" grpId="0"/>
      <p:bldP spid="22" grpId="1"/>
      <p:bldP spid="24" grpId="0"/>
      <p:bldP spid="24" grpId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1"/>
          <p:cNvSpPr>
            <a:spLocks noGrp="1"/>
          </p:cNvSpPr>
          <p:nvPr>
            <p:ph idx="1"/>
          </p:nvPr>
        </p:nvSpPr>
        <p:spPr>
          <a:xfrm>
            <a:off x="214313" y="500063"/>
            <a:ext cx="8001000" cy="25003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chemeClr val="bg1"/>
                </a:solidFill>
              </a:rPr>
              <a:t>Памяти наших отцов и старших братьев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chemeClr val="bg1"/>
                </a:solidFill>
              </a:rPr>
              <a:t>Памяти вечно молодых солдат и офицеров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chemeClr val="bg1"/>
                </a:solidFill>
              </a:rPr>
              <a:t>Советской армии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chemeClr val="bg1"/>
                </a:solidFill>
              </a:rPr>
              <a:t>Павших на фронтах Великой Отечественной войны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chemeClr val="bg1"/>
                </a:solidFill>
              </a:rPr>
              <a:t>Посвящается...</a:t>
            </a:r>
          </a:p>
        </p:txBody>
      </p:sp>
      <p:pic>
        <p:nvPicPr>
          <p:cNvPr id="5" name="Содержимое 6" descr="Вечный.bmp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00306"/>
            <a:ext cx="5786478" cy="412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ВЕЛИКАЯ ОТЕЧЕСТВЕННАЯ ВОЙНА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1941-1945г.г.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КАВАЛЕРЫ ОРДЕНА АЛЕКСАНДРА НЕВСКОГО.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34404" cy="20002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smtClean="0">
                <a:solidFill>
                  <a:srgbClr val="FFFF00"/>
                </a:solidFill>
              </a:rPr>
              <a:t>Классный час.</a:t>
            </a:r>
            <a:endParaRPr lang="ru-RU" sz="9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428625"/>
            <a:ext cx="3714750" cy="5357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Bookman Old Style" pitchFamily="18" charset="0"/>
              </a:rPr>
              <a:t>Орден Святого Александра Невского </a:t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>с мечами.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071938" y="500063"/>
            <a:ext cx="4557712" cy="5572125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defRPr/>
            </a:pPr>
            <a:r>
              <a:rPr lang="ru-RU" sz="1900" dirty="0" smtClean="0">
                <a:latin typeface="Bookman Old Style" pitchFamily="18" charset="0"/>
              </a:rPr>
              <a:t>Впервые Орден Святого Александра Невского был задуман Петром 1, но он не успел осуществить свои намерения, и первые пожалования состоялись 26 мая 1725 года, в день свадьбы царевны Анны Петровны с герцогом Голштейн-Готторпским Карлом Фридрихом. На медальонах креста находились изображения святого на коне, благословляемого восходящей из облаков рукой, и вензель святого </a:t>
            </a:r>
            <a:r>
              <a:rPr lang="en-US" sz="1900" dirty="0" smtClean="0">
                <a:latin typeface="Bookman Old Style" pitchFamily="18" charset="0"/>
              </a:rPr>
              <a:t>SA</a:t>
            </a:r>
            <a:r>
              <a:rPr lang="ru-RU" sz="1900" dirty="0" smtClean="0">
                <a:latin typeface="Bookman Old Style" pitchFamily="18" charset="0"/>
              </a:rPr>
              <a:t>. Девиз «За труды и Отечество» помещался на восьмиконечной звезде такого же вензеля. Лента ордена была красная, одноцветная.</a:t>
            </a:r>
          </a:p>
          <a:p>
            <a:pPr algn="just" eaLnBrk="1" fontAlgn="auto" hangingPunct="1">
              <a:defRPr/>
            </a:pP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912" b="7912"/>
          <a:stretch>
            <a:fillRect/>
          </a:stretch>
        </p:blipFill>
        <p:spPr>
          <a:xfrm>
            <a:off x="457199" y="457200"/>
            <a:ext cx="3473391" cy="34004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14375" y="2071688"/>
            <a:ext cx="7500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В годы войны более 42000 командиров были удостоены ордена Александра Невского. Орденом были награждены 1480 воинских частей и соединений, в том числе Краснознаменный истребительный авиационный полк «Нормандия – Неман», а также  70 иностранных граждан. </a:t>
            </a:r>
          </a:p>
          <a:p>
            <a:pPr algn="just"/>
            <a:r>
              <a:rPr lang="ru-RU" sz="200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Орденом Александра Невского «</a:t>
            </a:r>
            <a:r>
              <a:rPr lang="ru-RU" sz="2000" b="1" i="1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награждались офицеры Красной Армии от командира взвода до командира дивизии за личную отвагу, мужество, храбрость, умелое руководство боевыми действиями, в результате которых был нанесен большой урон противнику».  </a:t>
            </a:r>
            <a:endParaRPr lang="ru-RU" sz="200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857250" y="785813"/>
            <a:ext cx="7429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Выдержки из статута ордена о  награждении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28625" y="0"/>
            <a:ext cx="835818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Седельниковская земля отправила на фронты Великой Отечественной войны 5254 бойца, 2808 из них отдали жизнь в боях  за свою землю. 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Шестеро наших земляков награждены орденом Александра Невского. Это</a:t>
            </a:r>
          </a:p>
          <a:p>
            <a:pPr algn="ctr"/>
            <a:r>
              <a:rPr lang="ru-RU" sz="360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Гололобов Николай Николаевич,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Избышев Федор Артемьевич, 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Кропотов Михаил Васильевич, 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Спиридович Павел Иванович.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Bookman Old Style" pitchFamily="18" charset="0"/>
              </a:rPr>
              <a:t>Ардашов Николай Иванович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Bookman Old Style" pitchFamily="18" charset="0"/>
              </a:rPr>
              <a:t>Малахов Александр Петрович</a:t>
            </a:r>
            <a:endParaRPr lang="ru-RU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3"/>
          <p:cNvSpPr>
            <a:spLocks noGrp="1"/>
          </p:cNvSpPr>
          <p:nvPr>
            <p:ph type="body" sz="half" idx="2"/>
          </p:nvPr>
        </p:nvSpPr>
        <p:spPr>
          <a:xfrm>
            <a:off x="3786188" y="428625"/>
            <a:ext cx="4900612" cy="5591175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Bookman Old Style" pitchFamily="18" charset="0"/>
              </a:rPr>
              <a:t>Сражался на нескольких фронтах: Юго-Западном, Северо-Западном, 1 Украинском, 3 Белорусском. Начал войну рядовым, закончил – старшим лейтенантом. Николай Николаевич перенес осколочное ранение и контузию. Но все же ему повезло: он вернулся домой и всю жизнь посвятил детям, педагогической деятельности.</a:t>
            </a:r>
          </a:p>
          <a:p>
            <a:pPr algn="just" eaLnBrk="1" hangingPunct="1"/>
            <a:r>
              <a:rPr lang="ru-RU" smtClean="0">
                <a:latin typeface="Bookman Old Style" pitchFamily="18" charset="0"/>
              </a:rPr>
              <a:t>В рапорте лейтенант сообщил: «Уничтожены вражеский танк и бронемашина, убито 900 гитлеровцев. С нашей стороны потерь нет».</a:t>
            </a:r>
          </a:p>
          <a:p>
            <a:pPr algn="just" eaLnBrk="1" hangingPunct="1"/>
            <a:r>
              <a:rPr lang="ru-RU" smtClean="0">
                <a:latin typeface="Bookman Old Style" pitchFamily="18" charset="0"/>
              </a:rPr>
              <a:t>«Немцев здесь перебито достаточно, чтобы каждого из вас, кто участвовал в бою, представить к награде».  Так лейтенант Гололобов стал кавалером Ордена «Александра Невского». 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85752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рден Александра Невского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643446"/>
            <a:ext cx="1977927" cy="201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14313" y="3786188"/>
            <a:ext cx="335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Гололобов Николай Николаевич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3"/>
          <p:cNvSpPr>
            <a:spLocks noGrp="1"/>
          </p:cNvSpPr>
          <p:nvPr>
            <p:ph type="body" sz="half" idx="2"/>
          </p:nvPr>
        </p:nvSpPr>
        <p:spPr>
          <a:xfrm>
            <a:off x="4143375" y="714375"/>
            <a:ext cx="4543425" cy="5305425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latin typeface="Bookman Old Style" pitchFamily="18" charset="0"/>
              </a:rPr>
              <a:t>В 1943 году Избышев Федор Артемьевич был ранен на своем наблюдательном пункте, но продолжал управлять огнем. Полк выполнил боевую задачу. </a:t>
            </a:r>
          </a:p>
          <a:p>
            <a:pPr algn="just" eaLnBrk="1" hangingPunct="1"/>
            <a:r>
              <a:rPr lang="ru-RU" sz="1800" smtClean="0">
                <a:latin typeface="Bookman Old Style" pitchFamily="18" charset="0"/>
              </a:rPr>
              <a:t>За тот бой командир полка Избышев Ф.А. награжден орденом Александра Невского, но узнал об этом уже  будучи в госпитале.</a:t>
            </a:r>
          </a:p>
          <a:p>
            <a:pPr algn="just" eaLnBrk="1" hangingPunct="1"/>
            <a:r>
              <a:rPr lang="ru-RU" sz="1800" smtClean="0">
                <a:latin typeface="Bookman Old Style" pitchFamily="18" charset="0"/>
              </a:rPr>
              <a:t>  Позднее майор Избышев был удостоен второго боевого ордена – Отечественной войны </a:t>
            </a:r>
            <a:r>
              <a:rPr lang="en-US" sz="1800" smtClean="0">
                <a:latin typeface="Bookman Old Style" pitchFamily="18" charset="0"/>
              </a:rPr>
              <a:t>II</a:t>
            </a:r>
            <a:r>
              <a:rPr lang="ru-RU" sz="1800" smtClean="0">
                <a:latin typeface="Bookman Old Style" pitchFamily="18" charset="0"/>
              </a:rPr>
              <a:t> степени.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200026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57188" y="37147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Избышев Федор Артемьевич</a:t>
            </a:r>
          </a:p>
        </p:txBody>
      </p:sp>
      <p:pic>
        <p:nvPicPr>
          <p:cNvPr id="8" name="Рисунок 7" descr="Орден Александра Невского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643446"/>
            <a:ext cx="1977927" cy="201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63" y="571500"/>
            <a:ext cx="4757737" cy="5448300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defRPr/>
            </a:pPr>
            <a:r>
              <a:rPr lang="ru-RU" sz="1800" dirty="0" smtClean="0">
                <a:latin typeface="Bookman Old Style" pitchFamily="18" charset="0"/>
              </a:rPr>
              <a:t>Неоднократный участник боев с немецкими захватчиками. В боях проявил себя смелым и решительным офицером. При наступлении полка в районе Восточной Померании 1 марта 1945 года действовал стойко и отважно. Организовал личный состав роты по прорыву сильно укрепленного переднего края обороны противника, и лично ведя ее в бой, атаковал противника с флангов и выбил их с занимаемых траншей. Нанес врагу большие потери в живой силе и технике, уничтожив свыше пятидесяти солдат и офицеров противника и захватив две пушки прямой наводки».</a:t>
            </a:r>
          </a:p>
          <a:p>
            <a:pPr eaLnBrk="1" fontAlgn="auto" hangingPunct="1">
              <a:defRPr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30124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28625" y="3643313"/>
            <a:ext cx="3000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Спиридович Павел Иванович</a:t>
            </a:r>
          </a:p>
        </p:txBody>
      </p:sp>
      <p:pic>
        <p:nvPicPr>
          <p:cNvPr id="8" name="Рисунок 7" descr="Орден Александра Невского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572008"/>
            <a:ext cx="1977927" cy="201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277</TotalTime>
  <Words>719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Constantia</vt:lpstr>
      <vt:lpstr>Wingdings 2</vt:lpstr>
      <vt:lpstr>Calibri</vt:lpstr>
      <vt:lpstr>Bookman Old Style</vt:lpstr>
      <vt:lpstr>Times New Roman</vt:lpstr>
      <vt:lpstr>Бумажная</vt:lpstr>
      <vt:lpstr>Бюджетное образовательное учреждение Омской области  начального профессионального образования «Профессиональное училище № 65»  Районный этап конкурса «Учитель года – 2010»</vt:lpstr>
      <vt:lpstr>Слайд 2</vt:lpstr>
      <vt:lpstr>Классный час.</vt:lpstr>
      <vt:lpstr>Орден Святого Александра Невского  с мечами.</vt:lpstr>
      <vt:lpstr>Слайд 5</vt:lpstr>
      <vt:lpstr>Слайд 6</vt:lpstr>
      <vt:lpstr>Слайд 7</vt:lpstr>
      <vt:lpstr>Слайд 8</vt:lpstr>
      <vt:lpstr>Слайд 9</vt:lpstr>
      <vt:lpstr>Слайд 10</vt:lpstr>
      <vt:lpstr>Вечная память всем павшим в той страшной войне.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час.</dc:title>
  <dc:creator>Odmin</dc:creator>
  <cp:lastModifiedBy>Dmin</cp:lastModifiedBy>
  <cp:revision>45</cp:revision>
  <dcterms:created xsi:type="dcterms:W3CDTF">2010-01-04T09:03:12Z</dcterms:created>
  <dcterms:modified xsi:type="dcterms:W3CDTF">2002-12-31T21:04:52Z</dcterms:modified>
</cp:coreProperties>
</file>