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81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2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D50D-913B-4F6C-AB96-626AAF68B6F8}" type="datetimeFigureOut">
              <a:rPr lang="ru-RU" smtClean="0"/>
              <a:pPr/>
              <a:t>09.01.2010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C681-C702-4938-BA40-8FB489EDE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0;&#1088;&#1080;&#1081;\&#1052;&#1086;&#1080;%20&#1076;&#1086;&#1082;&#1091;&#1084;&#1077;&#1085;&#1090;&#1099;\&#1052;&#1086;&#1080;%20&#1074;&#1080;&#1076;&#1077;&#1086;&#1079;&#1072;&#1087;&#1080;&#1089;&#1080;\&#1055;&#1088;&#1080;&#1088;&#1086;&#1076;&#1072;.wmv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70;&#1088;&#1080;&#1081;\&#1052;&#1086;&#1080;%20&#1076;&#1086;&#1082;&#1091;&#1084;&#1077;&#1085;&#1090;&#1099;\&#1052;&#1086;&#1080;%20&#1074;&#1080;&#1076;&#1077;&#1086;&#1079;&#1072;&#1087;&#1080;&#1089;&#1080;\%20&#1056;&#1086;&#1089;&#1089;&#1080;&#1103;.wm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21429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Тема </a:t>
            </a:r>
            <a:r>
              <a:rPr lang="en-US" sz="2800" b="1" dirty="0">
                <a:solidFill>
                  <a:srgbClr val="FF0000"/>
                </a:solidFill>
              </a:rPr>
              <a:t>IV</a:t>
            </a:r>
            <a:r>
              <a:rPr lang="ru-RU" sz="2800" b="1" dirty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"Права человека и способы их защиты"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Тема урока: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"Равноправие людей. День прав человека.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</a:rPr>
              <a:t>Конституция РФ"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0003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3116"/>
            <a:ext cx="1990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2143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1428760" cy="113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528834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Попович Ирина Вячеславовна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начальных классов ГОУСОШ № 221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Санкт-Петербурга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180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180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180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857364"/>
            <a:ext cx="180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71543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85926"/>
            <a:ext cx="166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143248"/>
            <a:ext cx="1476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785926"/>
            <a:ext cx="154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214686"/>
            <a:ext cx="1476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5500702"/>
            <a:ext cx="1743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5500702"/>
            <a:ext cx="1714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5500702"/>
            <a:ext cx="1714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5500702"/>
            <a:ext cx="1743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56702 -0.53564 " pathEditMode="relative" ptsTypes="AA">
                                      <p:cBhvr>
                                        <p:cTn id="7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18519E-6 L -0.25209 -0.32545 " pathEditMode="relative" ptsTypes="AA">
                                      <p:cBhvr>
                                        <p:cTn id="8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44097 -0.525 " pathEditMode="relative" ptsTypes="AA">
                                      <p:cBhvr>
                                        <p:cTn id="87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48148E-6 L -0.14949 -0.34653 " pathEditMode="relative" ptsTypes="AA">
                                      <p:cBhvr>
                                        <p:cTn id="94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7239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1857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500174"/>
            <a:ext cx="571504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286124"/>
            <a:ext cx="4772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071942"/>
            <a:ext cx="607223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6072206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конечная звезда 3"/>
          <p:cNvSpPr/>
          <p:nvPr/>
        </p:nvSpPr>
        <p:spPr>
          <a:xfrm>
            <a:off x="4786314" y="1000108"/>
            <a:ext cx="571504" cy="50006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конечная звезда 2"/>
          <p:cNvSpPr/>
          <p:nvPr/>
        </p:nvSpPr>
        <p:spPr>
          <a:xfrm>
            <a:off x="5929322" y="1428736"/>
            <a:ext cx="571504" cy="50006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77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143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357298"/>
            <a:ext cx="2190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357298"/>
            <a:ext cx="2381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57562"/>
            <a:ext cx="2657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357562"/>
            <a:ext cx="2657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357562"/>
            <a:ext cx="26574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072074"/>
            <a:ext cx="26384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5143512"/>
            <a:ext cx="2286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5143512"/>
            <a:ext cx="2286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62205 -0.27315 " pathEditMode="relative" ptsTypes="AA">
                                      <p:cBhvr>
                                        <p:cTn id="4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3.88889E-6 -0.24144 " pathEditMode="relative" ptsTypes="AA">
                                      <p:cBhvr>
                                        <p:cTn id="4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65347 -0.2625 " pathEditMode="relative" ptsTypes="AA">
                                      <p:cBhvr>
                                        <p:cTn id="50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34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1962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2190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500570"/>
            <a:ext cx="2400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786058"/>
            <a:ext cx="2400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5857892"/>
            <a:ext cx="5172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2571736" y="1857364"/>
            <a:ext cx="1500198" cy="9286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5366" idx="0"/>
          </p:cNvCxnSpPr>
          <p:nvPr/>
        </p:nvCxnSpPr>
        <p:spPr>
          <a:xfrm rot="16200000" flipV="1">
            <a:off x="2150243" y="3421865"/>
            <a:ext cx="1643074" cy="322898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357686" y="3357562"/>
            <a:ext cx="1857388" cy="107157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048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18573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14422"/>
            <a:ext cx="2009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214422"/>
            <a:ext cx="28384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43314"/>
            <a:ext cx="8543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357694"/>
            <a:ext cx="2838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072074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5857892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53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2362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785794"/>
            <a:ext cx="2238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785794"/>
            <a:ext cx="3009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86190"/>
            <a:ext cx="844870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786322"/>
            <a:ext cx="388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5786454"/>
            <a:ext cx="829633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214362"/>
            <a:ext cx="9429816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4348" y="2214554"/>
            <a:ext cx="400049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2910" y="3071810"/>
            <a:ext cx="471487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48" y="3571876"/>
            <a:ext cx="492919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2910" y="4000504"/>
            <a:ext cx="492919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348" y="4500570"/>
            <a:ext cx="764383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4348" y="4929198"/>
            <a:ext cx="5286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48" y="5429264"/>
            <a:ext cx="514350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Кто является главою Российской Федерации?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2390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2800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357694"/>
            <a:ext cx="1333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785926"/>
            <a:ext cx="2895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000372"/>
            <a:ext cx="2124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1866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14348" y="3857628"/>
            <a:ext cx="300039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5-конечная звезда 3"/>
          <p:cNvSpPr/>
          <p:nvPr/>
        </p:nvSpPr>
        <p:spPr>
          <a:xfrm>
            <a:off x="0" y="1714488"/>
            <a:ext cx="500034" cy="500066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0" y="3071810"/>
            <a:ext cx="500034" cy="42862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0" y="4071942"/>
            <a:ext cx="500034" cy="42862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0" y="5000636"/>
            <a:ext cx="500034" cy="42862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5429264"/>
            <a:ext cx="500034" cy="428628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род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572527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31718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143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839461"/>
            <a:ext cx="1928826" cy="20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781550"/>
            <a:ext cx="1809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714620"/>
            <a:ext cx="20716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85728"/>
            <a:ext cx="1928826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285860"/>
            <a:ext cx="2524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Укажите сказку, где произошло нарушение данных прав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1.48148E-6 L -0.34653 -0.46203 " pathEditMode="relative" ptsTypes="AA">
                                      <p:cBhvr>
                                        <p:cTn id="7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863" y="2933700"/>
            <a:ext cx="4486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143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839461"/>
            <a:ext cx="1928826" cy="20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781550"/>
            <a:ext cx="1809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714620"/>
            <a:ext cx="20716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85728"/>
            <a:ext cx="1928826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1285860"/>
            <a:ext cx="2524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Укажите сказку, где произошло нарушение данных прав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143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839461"/>
            <a:ext cx="1928826" cy="20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81550"/>
            <a:ext cx="1809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714620"/>
            <a:ext cx="2071689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85728"/>
            <a:ext cx="1928826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285860"/>
            <a:ext cx="2524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142852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Укажите сказку, где произошло нарушение данных прав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3286124"/>
            <a:ext cx="4152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857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357694"/>
            <a:ext cx="2143140" cy="134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571744"/>
            <a:ext cx="23431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71744"/>
            <a:ext cx="2143140" cy="147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357694"/>
            <a:ext cx="225593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929066"/>
            <a:ext cx="1857388" cy="237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357298"/>
            <a:ext cx="1785950" cy="20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3929066"/>
            <a:ext cx="182533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3768" y="1357298"/>
            <a:ext cx="1497834" cy="20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 Росс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500042"/>
            <a:ext cx="7642374" cy="586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6057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2476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29051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285860"/>
            <a:ext cx="2762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285860"/>
            <a:ext cx="2095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00500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214818"/>
            <a:ext cx="29241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071942"/>
            <a:ext cx="1948153" cy="25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001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3714752"/>
            <a:ext cx="8848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71472" y="22859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2285992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2285992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6446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44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0826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72462" y="2285992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524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0"/>
            <a:ext cx="609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8105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714488"/>
            <a:ext cx="16859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14488"/>
            <a:ext cx="16668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357694"/>
            <a:ext cx="1381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572008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3286124"/>
            <a:ext cx="192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3429000"/>
            <a:ext cx="1933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15074" y="3429000"/>
            <a:ext cx="1933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6000768"/>
            <a:ext cx="1933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5786454"/>
            <a:ext cx="1924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868" y="3929066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1993 год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4500570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1918 год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5072074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1977 год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5643578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1924 год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6211669"/>
            <a:ext cx="1890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1936 год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2 0.3044 " pathEditMode="relative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-0.14699 " pathEditMode="relative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3 0.16783 " pathEditMode="relative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044 " pathEditMode="relative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931 -0.38843 " pathEditMode="relative" ptsTypes="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87</Words>
  <Application>Microsoft Office PowerPoint</Application>
  <PresentationFormat>Экран (4:3)</PresentationFormat>
  <Paragraphs>28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юрий</cp:lastModifiedBy>
  <cp:revision>60</cp:revision>
  <dcterms:created xsi:type="dcterms:W3CDTF">2009-12-28T15:42:04Z</dcterms:created>
  <dcterms:modified xsi:type="dcterms:W3CDTF">2010-01-09T16:47:51Z</dcterms:modified>
</cp:coreProperties>
</file>