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70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1">
                <a:solidFill>
                  <a:srgbClr val="F96E6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1">
                <a:solidFill>
                  <a:srgbClr val="F775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F96E6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50" b="0" i="1">
                <a:solidFill>
                  <a:srgbClr val="F775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F96E6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015" y="2297419"/>
            <a:ext cx="3871866" cy="453999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1936" y="2382734"/>
            <a:ext cx="4469414" cy="51737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F96E6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3576" y="998895"/>
            <a:ext cx="1101089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1">
                <a:solidFill>
                  <a:srgbClr val="F96E6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2899" y="1980783"/>
            <a:ext cx="8032750" cy="233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1">
                <a:solidFill>
                  <a:srgbClr val="F775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" y="1"/>
            <a:ext cx="10688788" cy="7556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" y="1"/>
            <a:ext cx="10688788" cy="75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2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" y="1"/>
            <a:ext cx="10688788" cy="75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4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" y="1"/>
            <a:ext cx="10688788" cy="75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5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" y="1"/>
            <a:ext cx="10688788" cy="75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1"/>
            <a:ext cx="10688786" cy="75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1"/>
            <a:ext cx="10688786" cy="75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1"/>
            <a:ext cx="10688786" cy="75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6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1"/>
            <a:ext cx="10688786" cy="75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Cambria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Labetskaya Maria</dc:creator>
  <cp:lastModifiedBy>Labetskaya Maria</cp:lastModifiedBy>
  <cp:revision>4</cp:revision>
  <dcterms:created xsi:type="dcterms:W3CDTF">2024-09-13T00:57:43Z</dcterms:created>
  <dcterms:modified xsi:type="dcterms:W3CDTF">2024-09-13T01:37:13Z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2024-09-13T00:00:00Z</vt:filetime>
  </property>
  <property fmtid="{D5CDD505-2E9C-101B-9397-08002B2CF9AE}" pid="3" name="Producer">
    <vt:lpwstr>iLovePDF</vt:lpwstr>
  </property>
</Properties>
</file>