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72" r:id="rId4"/>
    <p:sldId id="267" r:id="rId5"/>
    <p:sldId id="273" r:id="rId6"/>
    <p:sldId id="270" r:id="rId7"/>
    <p:sldId id="274" r:id="rId8"/>
    <p:sldId id="271" r:id="rId9"/>
    <p:sldId id="264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CCECFF"/>
    <a:srgbClr val="3333CC"/>
    <a:srgbClr val="0000CC"/>
    <a:srgbClr val="99CCFF"/>
    <a:srgbClr val="6666FF"/>
    <a:srgbClr val="FFFF00"/>
    <a:srgbClr val="006600"/>
    <a:srgbClr val="FFCC00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8AC67-568E-42E7-9235-0B342BD944BF}" type="datetimeFigureOut">
              <a:rPr lang="ru-RU" smtClean="0"/>
              <a:pPr/>
              <a:t>13.12.2009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E2743E1-F6AA-4BA5-906B-6258AD949C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8AC67-568E-42E7-9235-0B342BD944BF}" type="datetimeFigureOut">
              <a:rPr lang="ru-RU" smtClean="0"/>
              <a:pPr/>
              <a:t>13.12.2009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743E1-F6AA-4BA5-906B-6258AD949C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E2743E1-F6AA-4BA5-906B-6258AD949C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8AC67-568E-42E7-9235-0B342BD944BF}" type="datetimeFigureOut">
              <a:rPr lang="ru-RU" smtClean="0"/>
              <a:pPr/>
              <a:t>13.12.2009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8AC67-568E-42E7-9235-0B342BD944BF}" type="datetimeFigureOut">
              <a:rPr lang="ru-RU" smtClean="0"/>
              <a:pPr/>
              <a:t>13.12.2009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E2743E1-F6AA-4BA5-906B-6258AD949C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8AC67-568E-42E7-9235-0B342BD944BF}" type="datetimeFigureOut">
              <a:rPr lang="ru-RU" smtClean="0"/>
              <a:pPr/>
              <a:t>13.12.2009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E2743E1-F6AA-4BA5-906B-6258AD949C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068AC67-568E-42E7-9235-0B342BD944BF}" type="datetimeFigureOut">
              <a:rPr lang="ru-RU" smtClean="0"/>
              <a:pPr/>
              <a:t>13.12.2009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743E1-F6AA-4BA5-906B-6258AD949C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8AC67-568E-42E7-9235-0B342BD944BF}" type="datetimeFigureOut">
              <a:rPr lang="ru-RU" smtClean="0"/>
              <a:pPr/>
              <a:t>13.12.2009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E2743E1-F6AA-4BA5-906B-6258AD949C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8AC67-568E-42E7-9235-0B342BD944BF}" type="datetimeFigureOut">
              <a:rPr lang="ru-RU" smtClean="0"/>
              <a:pPr/>
              <a:t>13.12.2009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E2743E1-F6AA-4BA5-906B-6258AD949C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8AC67-568E-42E7-9235-0B342BD944BF}" type="datetimeFigureOut">
              <a:rPr lang="ru-RU" smtClean="0"/>
              <a:pPr/>
              <a:t>13.12.2009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E2743E1-F6AA-4BA5-906B-6258AD949C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E2743E1-F6AA-4BA5-906B-6258AD949C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8AC67-568E-42E7-9235-0B342BD944BF}" type="datetimeFigureOut">
              <a:rPr lang="ru-RU" smtClean="0"/>
              <a:pPr/>
              <a:t>13.12.2009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E2743E1-F6AA-4BA5-906B-6258AD949C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068AC67-568E-42E7-9235-0B342BD944BF}" type="datetimeFigureOut">
              <a:rPr lang="ru-RU" smtClean="0"/>
              <a:pPr/>
              <a:t>13.12.2009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068AC67-568E-42E7-9235-0B342BD944BF}" type="datetimeFigureOut">
              <a:rPr lang="ru-RU" smtClean="0"/>
              <a:pPr/>
              <a:t>13.12.2009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E2743E1-F6AA-4BA5-906B-6258AD949C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3" Type="http://schemas.openxmlformats.org/officeDocument/2006/relationships/slide" Target="slide3.xml"/><Relationship Id="rId7" Type="http://schemas.openxmlformats.org/officeDocument/2006/relationships/image" Target="../media/image4.png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9.xml"/><Relationship Id="rId11" Type="http://schemas.openxmlformats.org/officeDocument/2006/relationships/image" Target="../media/image5.png"/><Relationship Id="rId5" Type="http://schemas.openxmlformats.org/officeDocument/2006/relationships/slide" Target="slide8.xml"/><Relationship Id="rId10" Type="http://schemas.openxmlformats.org/officeDocument/2006/relationships/slide" Target="slide10.xml"/><Relationship Id="rId4" Type="http://schemas.openxmlformats.org/officeDocument/2006/relationships/slide" Target="slide6.xml"/><Relationship Id="rId9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71802" y="4500570"/>
            <a:ext cx="5786478" cy="1500198"/>
          </a:xfrm>
        </p:spPr>
        <p:txBody>
          <a:bodyPr>
            <a:normAutofit/>
          </a:bodyPr>
          <a:lstStyle/>
          <a:p>
            <a:pPr algn="r">
              <a:lnSpc>
                <a:spcPct val="150000"/>
              </a:lnSpc>
              <a:spcBef>
                <a:spcPts val="0"/>
              </a:spcBef>
            </a:pPr>
            <a:r>
              <a:rPr lang="ru-RU" sz="1300" dirty="0" smtClean="0">
                <a:solidFill>
                  <a:srgbClr val="00206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АВТОР: </a:t>
            </a:r>
          </a:p>
          <a:p>
            <a:pPr algn="r">
              <a:lnSpc>
                <a:spcPct val="150000"/>
              </a:lnSpc>
              <a:spcBef>
                <a:spcPts val="0"/>
              </a:spcBef>
            </a:pPr>
            <a:r>
              <a:rPr lang="ru-RU" sz="1800" i="1" dirty="0" smtClean="0">
                <a:solidFill>
                  <a:srgbClr val="C000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Дорофеева </a:t>
            </a:r>
            <a:r>
              <a:rPr lang="ru-RU" sz="1800" i="1" smtClean="0">
                <a:solidFill>
                  <a:srgbClr val="C000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Марина Юрьевна,</a:t>
            </a:r>
            <a:endParaRPr lang="ru-RU" sz="1800" i="1" dirty="0" smtClean="0">
              <a:solidFill>
                <a:srgbClr val="C00000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  <a:p>
            <a:pPr algn="r">
              <a:lnSpc>
                <a:spcPct val="150000"/>
              </a:lnSpc>
              <a:spcBef>
                <a:spcPts val="0"/>
              </a:spcBef>
            </a:pPr>
            <a:r>
              <a:rPr lang="ru-RU" sz="1300" dirty="0" smtClean="0">
                <a:solidFill>
                  <a:srgbClr val="00206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Учитель начальных классов</a:t>
            </a:r>
          </a:p>
          <a:p>
            <a:pPr algn="r">
              <a:lnSpc>
                <a:spcPct val="150000"/>
              </a:lnSpc>
              <a:spcBef>
                <a:spcPts val="0"/>
              </a:spcBef>
            </a:pPr>
            <a:r>
              <a:rPr lang="ru-RU" sz="1300" dirty="0" err="1" smtClean="0">
                <a:solidFill>
                  <a:srgbClr val="00206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Моу</a:t>
            </a:r>
            <a:r>
              <a:rPr lang="ru-RU" sz="1300" dirty="0" smtClean="0">
                <a:solidFill>
                  <a:srgbClr val="00206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СОШ №</a:t>
            </a:r>
            <a:r>
              <a:rPr lang="ru-RU" sz="1300" dirty="0" smtClean="0">
                <a:solidFill>
                  <a:srgbClr val="00206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ru-RU" sz="1300" dirty="0" smtClean="0">
                <a:solidFill>
                  <a:srgbClr val="00206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,Г.Салехард, ЯНАО</a:t>
            </a:r>
          </a:p>
          <a:p>
            <a:pPr algn="r">
              <a:lnSpc>
                <a:spcPct val="150000"/>
              </a:lnSpc>
              <a:spcBef>
                <a:spcPts val="0"/>
              </a:spcBef>
            </a:pPr>
            <a:endParaRPr lang="ru-RU" sz="1400" i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9933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928670"/>
            <a:ext cx="7772400" cy="3143272"/>
          </a:xfrm>
        </p:spPr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4000" b="1" cap="all" dirty="0" smtClean="0">
                <a:ln w="0"/>
                <a:solidFill>
                  <a:srgbClr val="00B050"/>
                </a:solidFill>
                <a:effectLst>
                  <a:reflection blurRad="12700" stA="50000" endPos="50000" dist="5000" dir="5400000" sy="-100000" rotWithShape="0"/>
                </a:effectLst>
              </a:rPr>
              <a:t>ИНТЕЛЛЕКТУАЛЬНАЯ</a:t>
            </a:r>
            <a:br>
              <a:rPr lang="ru-RU" sz="4000" b="1" cap="all" dirty="0" smtClean="0">
                <a:ln w="0"/>
                <a:solidFill>
                  <a:srgbClr val="00B050"/>
                </a:soli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4000" b="1" cap="all" dirty="0" smtClean="0">
                <a:ln w="0"/>
                <a:solidFill>
                  <a:srgbClr val="00B050"/>
                </a:solidFill>
                <a:effectLst>
                  <a:reflection blurRad="12700" stA="50000" endPos="50000" dist="5000" dir="5400000" sy="-100000" rotWithShape="0"/>
                </a:effectLst>
              </a:rPr>
              <a:t> ИГРА</a:t>
            </a:r>
            <a:r>
              <a:rPr lang="ru-RU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4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4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8900" b="1" cap="all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ПОЛЕ</a:t>
            </a:r>
            <a:r>
              <a:rPr lang="ru-RU" sz="8000" b="1" cap="all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8900" b="1" cap="all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ЧУДЕС</a:t>
            </a:r>
            <a:endParaRPr lang="ru-RU" b="1" cap="all" dirty="0">
              <a:ln w="0"/>
              <a:solidFill>
                <a:schemeClr val="accent1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026" name="Picture 2" descr="C:\Users\User\Pictures\Катины рисунки\ПРАЗДНИКИ\НОВЫЙ ГОД\kolokol09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285720" y="4000504"/>
            <a:ext cx="3071834" cy="20733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Pictures\Катины рисунки\ПРАЗДНИКИ\НОВЫЙ ГОД\sneg0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14290"/>
            <a:ext cx="7143750" cy="203835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85720" y="2357430"/>
            <a:ext cx="8631515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 Новым 2010 годом,</a:t>
            </a:r>
          </a:p>
          <a:p>
            <a:pPr algn="ctr"/>
            <a:r>
              <a:rPr lang="ru-RU" sz="5400" b="1" spc="50" dirty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</a:t>
            </a:r>
            <a:r>
              <a:rPr lang="ru-RU" sz="54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орогие ребята!</a:t>
            </a:r>
            <a:endParaRPr lang="ru-RU" sz="5400" b="1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33" name="Picture 9" descr="C:\Users\User\Pictures\Катины рисунки\ПРАЗДНИКИ\НОВЫЙ ГОД\elky19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6116" y="4000504"/>
            <a:ext cx="2214578" cy="24425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>
            <a:hlinkClick r:id="rId2" action="ppaction://hlinksldjump"/>
          </p:cNvPr>
          <p:cNvSpPr/>
          <p:nvPr/>
        </p:nvSpPr>
        <p:spPr>
          <a:xfrm>
            <a:off x="1928794" y="1214422"/>
            <a:ext cx="5143536" cy="571504"/>
          </a:xfrm>
          <a:prstGeom prst="roundRect">
            <a:avLst/>
          </a:prstGeom>
          <a:solidFill>
            <a:srgbClr val="FFFF00">
              <a:alpha val="80000"/>
            </a:srgbClr>
          </a:solidFill>
          <a:ln>
            <a:solidFill>
              <a:srgbClr val="FFCC0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/>
                <a:solidFill>
                  <a:srgbClr val="0066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ungsuh" pitchFamily="18" charset="-127"/>
                <a:ea typeface="Gungsuh" pitchFamily="18" charset="-127"/>
                <a:cs typeface="Aharoni" pitchFamily="2" charset="-79"/>
              </a:rPr>
              <a:t>1 ТУР</a:t>
            </a:r>
            <a:endParaRPr lang="ru-RU" sz="3200" b="1" spc="50" dirty="0">
              <a:ln w="11430"/>
              <a:solidFill>
                <a:srgbClr val="0066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ungsuh" pitchFamily="18" charset="-127"/>
              <a:ea typeface="Gungsuh" pitchFamily="18" charset="-127"/>
              <a:cs typeface="Aharoni" pitchFamily="2" charset="-79"/>
            </a:endParaRPr>
          </a:p>
        </p:txBody>
      </p:sp>
      <p:sp>
        <p:nvSpPr>
          <p:cNvPr id="5" name="Ромб 4">
            <a:hlinkClick r:id="rId3" action="ppaction://hlinksldjump"/>
          </p:cNvPr>
          <p:cNvSpPr/>
          <p:nvPr/>
        </p:nvSpPr>
        <p:spPr>
          <a:xfrm>
            <a:off x="1928794" y="214290"/>
            <a:ext cx="5143536" cy="928694"/>
          </a:xfrm>
          <a:prstGeom prst="diamond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r>
              <a:rPr lang="ru-RU" sz="2800" b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2000" b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отборочный тур</a:t>
            </a:r>
          </a:p>
          <a:p>
            <a:pPr algn="ctr"/>
            <a:endParaRPr lang="ru-RU" dirty="0"/>
          </a:p>
        </p:txBody>
      </p:sp>
      <p:sp>
        <p:nvSpPr>
          <p:cNvPr id="13" name="Скругленный прямоугольник 12">
            <a:hlinkClick r:id="rId4" action="ppaction://hlinksldjump"/>
          </p:cNvPr>
          <p:cNvSpPr/>
          <p:nvPr/>
        </p:nvSpPr>
        <p:spPr>
          <a:xfrm>
            <a:off x="1928794" y="2857496"/>
            <a:ext cx="5143536" cy="571504"/>
          </a:xfrm>
          <a:prstGeom prst="roundRect">
            <a:avLst/>
          </a:prstGeom>
          <a:solidFill>
            <a:srgbClr val="FFFF00">
              <a:alpha val="80000"/>
            </a:srgbClr>
          </a:solidFill>
          <a:ln>
            <a:solidFill>
              <a:srgbClr val="FFCC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>
                <a:ln w="11430"/>
                <a:solidFill>
                  <a:srgbClr val="0066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ungsuh" pitchFamily="18" charset="-127"/>
                <a:ea typeface="Gungsuh" pitchFamily="18" charset="-127"/>
                <a:cs typeface="Aharoni" pitchFamily="2" charset="-79"/>
              </a:rPr>
              <a:t>2</a:t>
            </a:r>
            <a:r>
              <a:rPr lang="ru-RU" sz="3200" b="1" spc="50" dirty="0" smtClean="0">
                <a:ln w="11430"/>
                <a:solidFill>
                  <a:srgbClr val="0066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ungsuh" pitchFamily="18" charset="-127"/>
                <a:ea typeface="Gungsuh" pitchFamily="18" charset="-127"/>
                <a:cs typeface="Aharoni" pitchFamily="2" charset="-79"/>
              </a:rPr>
              <a:t> ТУР</a:t>
            </a:r>
          </a:p>
        </p:txBody>
      </p:sp>
      <p:sp>
        <p:nvSpPr>
          <p:cNvPr id="14" name="Скругленный прямоугольник 13">
            <a:hlinkClick r:id="rId5" action="ppaction://hlinksldjump"/>
          </p:cNvPr>
          <p:cNvSpPr/>
          <p:nvPr/>
        </p:nvSpPr>
        <p:spPr>
          <a:xfrm>
            <a:off x="1928794" y="4572008"/>
            <a:ext cx="5143536" cy="571504"/>
          </a:xfrm>
          <a:prstGeom prst="roundRect">
            <a:avLst/>
          </a:prstGeom>
          <a:solidFill>
            <a:srgbClr val="FFFF00">
              <a:alpha val="80000"/>
            </a:srgbClr>
          </a:solidFill>
          <a:ln>
            <a:solidFill>
              <a:srgbClr val="FFCC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>
                <a:ln w="11430"/>
                <a:solidFill>
                  <a:srgbClr val="0066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ungsuh" pitchFamily="18" charset="-127"/>
                <a:ea typeface="Gungsuh" pitchFamily="18" charset="-127"/>
                <a:cs typeface="Aharoni" pitchFamily="2" charset="-79"/>
              </a:rPr>
              <a:t>3</a:t>
            </a:r>
            <a:r>
              <a:rPr lang="ru-RU" sz="3200" b="1" spc="50" dirty="0" smtClean="0">
                <a:ln w="11430"/>
                <a:solidFill>
                  <a:srgbClr val="0066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ungsuh" pitchFamily="18" charset="-127"/>
                <a:ea typeface="Gungsuh" pitchFamily="18" charset="-127"/>
                <a:cs typeface="Aharoni" pitchFamily="2" charset="-79"/>
              </a:rPr>
              <a:t> ТУР</a:t>
            </a:r>
          </a:p>
        </p:txBody>
      </p:sp>
      <p:sp>
        <p:nvSpPr>
          <p:cNvPr id="15" name="Рамка 14">
            <a:hlinkClick r:id="rId6" action="ppaction://hlinksldjump"/>
          </p:cNvPr>
          <p:cNvSpPr/>
          <p:nvPr/>
        </p:nvSpPr>
        <p:spPr>
          <a:xfrm>
            <a:off x="1928794" y="5429264"/>
            <a:ext cx="5143536" cy="571504"/>
          </a:xfrm>
          <a:prstGeom prst="fram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32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Gungsuh" pitchFamily="18" charset="-127"/>
                <a:ea typeface="Gungsuh" pitchFamily="18" charset="-127"/>
                <a:cs typeface="Aharoni" pitchFamily="2" charset="-79"/>
              </a:rPr>
              <a:t>Ф  И  Н  А  Л</a:t>
            </a:r>
            <a:endParaRPr lang="ru-RU" sz="32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Gungsuh" pitchFamily="18" charset="-127"/>
              <a:ea typeface="Gungsuh" pitchFamily="18" charset="-127"/>
              <a:cs typeface="Aharoni" pitchFamily="2" charset="-79"/>
            </a:endParaRPr>
          </a:p>
        </p:txBody>
      </p:sp>
      <p:pic>
        <p:nvPicPr>
          <p:cNvPr id="2050" name="Picture 2" descr="C:\Users\User\Pictures\Катины рисунки\ПРАЗДНИКИ\НОВЫЙ ГОД\kolokol23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1746312" cy="6357932"/>
          </a:xfrm>
          <a:prstGeom prst="rect">
            <a:avLst/>
          </a:prstGeom>
          <a:noFill/>
        </p:spPr>
      </p:pic>
      <p:pic>
        <p:nvPicPr>
          <p:cNvPr id="19" name="Picture 2" descr="C:\Users\User\Pictures\Катины рисунки\ПРАЗДНИКИ\НОВЫЙ ГОД\kolokol23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flipH="1">
            <a:off x="7286644" y="0"/>
            <a:ext cx="1746312" cy="6357932"/>
          </a:xfrm>
          <a:prstGeom prst="rect">
            <a:avLst/>
          </a:prstGeom>
          <a:noFill/>
        </p:spPr>
      </p:pic>
      <p:sp>
        <p:nvSpPr>
          <p:cNvPr id="20" name="Ромб 19">
            <a:hlinkClick r:id="rId8" action="ppaction://hlinksldjump"/>
          </p:cNvPr>
          <p:cNvSpPr/>
          <p:nvPr/>
        </p:nvSpPr>
        <p:spPr>
          <a:xfrm>
            <a:off x="1928794" y="1857364"/>
            <a:ext cx="5143536" cy="928694"/>
          </a:xfrm>
          <a:prstGeom prst="diamond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endParaRPr lang="ru-RU" sz="2800" b="1" dirty="0" smtClean="0">
              <a:ln w="12700">
                <a:solidFill>
                  <a:srgbClr val="FFC000"/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ru-RU" sz="2000" b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отборочный тур</a:t>
            </a:r>
          </a:p>
          <a:p>
            <a:pPr algn="ctr"/>
            <a:endParaRPr lang="ru-RU" dirty="0"/>
          </a:p>
        </p:txBody>
      </p:sp>
      <p:sp>
        <p:nvSpPr>
          <p:cNvPr id="21" name="Ромб 20">
            <a:hlinkClick r:id="rId9" action="ppaction://hlinksldjump"/>
          </p:cNvPr>
          <p:cNvSpPr/>
          <p:nvPr/>
        </p:nvSpPr>
        <p:spPr>
          <a:xfrm>
            <a:off x="1928794" y="3500438"/>
            <a:ext cx="5143536" cy="928694"/>
          </a:xfrm>
          <a:prstGeom prst="diamond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endParaRPr lang="ru-RU" sz="2800" b="1" dirty="0" smtClean="0">
              <a:ln w="12700">
                <a:solidFill>
                  <a:srgbClr val="FFC000"/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ru-RU" sz="2000" b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отборочный тур</a:t>
            </a:r>
          </a:p>
          <a:p>
            <a:pPr algn="ctr"/>
            <a:endParaRPr lang="ru-RU" dirty="0"/>
          </a:p>
        </p:txBody>
      </p:sp>
      <p:sp>
        <p:nvSpPr>
          <p:cNvPr id="25" name="Пятно 1 24">
            <a:hlinkClick r:id="rId10" action="ppaction://hlinksldjump"/>
          </p:cNvPr>
          <p:cNvSpPr/>
          <p:nvPr/>
        </p:nvSpPr>
        <p:spPr>
          <a:xfrm>
            <a:off x="7215206" y="5786454"/>
            <a:ext cx="1785918" cy="1071546"/>
          </a:xfrm>
          <a:prstGeom prst="irregularSeal1">
            <a:avLst/>
          </a:prstGeom>
          <a:solidFill>
            <a:srgbClr val="FFFF0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6600"/>
                </a:solidFill>
              </a:rPr>
              <a:t>В</a:t>
            </a:r>
            <a:r>
              <a:rPr lang="ru-RU" b="1" dirty="0" smtClean="0">
                <a:solidFill>
                  <a:srgbClr val="006600"/>
                </a:solidFill>
              </a:rPr>
              <a:t>ыход</a:t>
            </a:r>
            <a:endParaRPr lang="ru-RU" b="1" dirty="0">
              <a:solidFill>
                <a:srgbClr val="006600"/>
              </a:solidFill>
            </a:endParaRPr>
          </a:p>
        </p:txBody>
      </p:sp>
      <p:pic>
        <p:nvPicPr>
          <p:cNvPr id="12" name="Picture 2" descr="C:\Users\User\Pictures\Катины рисунки\ПРАЗДНИКИ\НОВЫЙ ГОД\kolokol09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 rot="20353363" flipH="1">
            <a:off x="3771464" y="243946"/>
            <a:ext cx="650447" cy="439029"/>
          </a:xfrm>
          <a:prstGeom prst="rect">
            <a:avLst/>
          </a:prstGeom>
          <a:noFill/>
        </p:spPr>
      </p:pic>
      <p:pic>
        <p:nvPicPr>
          <p:cNvPr id="22" name="Picture 2" descr="C:\Users\User\Pictures\Катины рисунки\ПРАЗДНИКИ\НОВЫЙ ГОД\kolokol09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 rot="20353363" flipH="1">
            <a:off x="3221891" y="1244076"/>
            <a:ext cx="650447" cy="439029"/>
          </a:xfrm>
          <a:prstGeom prst="rect">
            <a:avLst/>
          </a:prstGeom>
          <a:noFill/>
        </p:spPr>
      </p:pic>
      <p:pic>
        <p:nvPicPr>
          <p:cNvPr id="23" name="Picture 2" descr="C:\Users\User\Pictures\Катины рисунки\ПРАЗДНИКИ\НОВЫЙ ГОД\kolokol09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 rot="20353363" flipH="1">
            <a:off x="3700025" y="1887019"/>
            <a:ext cx="650447" cy="439029"/>
          </a:xfrm>
          <a:prstGeom prst="rect">
            <a:avLst/>
          </a:prstGeom>
          <a:noFill/>
        </p:spPr>
      </p:pic>
      <p:pic>
        <p:nvPicPr>
          <p:cNvPr id="24" name="Picture 2" descr="C:\Users\User\Pictures\Катины рисунки\ПРАЗДНИКИ\НОВЫЙ ГОД\kolokol09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 rot="20353363" flipH="1">
            <a:off x="3199959" y="2887151"/>
            <a:ext cx="650447" cy="439029"/>
          </a:xfrm>
          <a:prstGeom prst="rect">
            <a:avLst/>
          </a:prstGeom>
          <a:noFill/>
        </p:spPr>
      </p:pic>
      <p:pic>
        <p:nvPicPr>
          <p:cNvPr id="26" name="Picture 2" descr="C:\Users\User\Pictures\Катины рисунки\ПРАЗДНИКИ\НОВЫЙ ГОД\kolokol09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 rot="20353363" flipH="1">
            <a:off x="3721957" y="3530092"/>
            <a:ext cx="650447" cy="439029"/>
          </a:xfrm>
          <a:prstGeom prst="rect">
            <a:avLst/>
          </a:prstGeom>
          <a:noFill/>
        </p:spPr>
      </p:pic>
      <p:pic>
        <p:nvPicPr>
          <p:cNvPr id="27" name="Picture 2" descr="C:\Users\User\Pictures\Катины рисунки\ПРАЗДНИКИ\НОВЫЙ ГОД\kolokol09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 rot="20353363" flipH="1">
            <a:off x="3199960" y="4601661"/>
            <a:ext cx="650447" cy="439029"/>
          </a:xfrm>
          <a:prstGeom prst="rect">
            <a:avLst/>
          </a:prstGeom>
          <a:noFill/>
        </p:spPr>
      </p:pic>
      <p:pic>
        <p:nvPicPr>
          <p:cNvPr id="28" name="Picture 2" descr="C:\Users\User\Pictures\Катины рисунки\ПРАЗДНИКИ\НОВЫЙ ГОД\kolokol09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 rot="20353363" flipH="1">
            <a:off x="2557018" y="5458918"/>
            <a:ext cx="650447" cy="439029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омб 1"/>
          <p:cNvSpPr/>
          <p:nvPr/>
        </p:nvSpPr>
        <p:spPr>
          <a:xfrm>
            <a:off x="2143108" y="285728"/>
            <a:ext cx="5143536" cy="928694"/>
          </a:xfrm>
          <a:prstGeom prst="diamond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r>
              <a:rPr lang="ru-RU" sz="2800" b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2000" b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отборочный тур</a:t>
            </a:r>
          </a:p>
          <a:p>
            <a:pPr algn="ctr"/>
            <a:endParaRPr lang="ru-RU" dirty="0"/>
          </a:p>
        </p:txBody>
      </p:sp>
      <p:pic>
        <p:nvPicPr>
          <p:cNvPr id="5" name="Picture 2" descr="C:\Users\User\Pictures\Катины рисунки\ПРАЗДНИКИ\НОВЫЙ ГОД\kolokol0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353363" flipH="1">
            <a:off x="273662" y="376013"/>
            <a:ext cx="1500198" cy="1012582"/>
          </a:xfrm>
          <a:prstGeom prst="rect">
            <a:avLst/>
          </a:prstGeom>
          <a:noFill/>
        </p:spPr>
      </p:pic>
      <p:pic>
        <p:nvPicPr>
          <p:cNvPr id="6" name="Picture 2" descr="C:\Users\User\Pictures\Катины рисунки\ПРАЗДНИКИ\НОВЫЙ ГОД\kolokol0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246637">
            <a:off x="7512984" y="376014"/>
            <a:ext cx="1500198" cy="1012582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142844" y="1428736"/>
            <a:ext cx="8643998" cy="478634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42844" y="1428736"/>
            <a:ext cx="8858312" cy="4786346"/>
          </a:xfrm>
          <a:prstGeom prst="rect">
            <a:avLst/>
          </a:prstGeom>
          <a:solidFill>
            <a:srgbClr val="99CCFF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lang="ru-RU" sz="2200" b="1" dirty="0" smtClean="0">
              <a:solidFill>
                <a:srgbClr val="00660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ru-RU" sz="2200" b="1" dirty="0" smtClean="0">
                <a:solidFill>
                  <a:srgbClr val="006600"/>
                </a:solidFill>
              </a:rPr>
              <a:t>По распоряжению какого царя мы встречаем Новый год на Руси 1 января?</a:t>
            </a:r>
          </a:p>
          <a:p>
            <a:pPr>
              <a:buFont typeface="Wingdings" pitchFamily="2" charset="2"/>
              <a:buChar char="v"/>
            </a:pPr>
            <a:endParaRPr lang="ru-RU" sz="2200" b="1" dirty="0" smtClean="0">
              <a:solidFill>
                <a:srgbClr val="006600"/>
              </a:solidFill>
            </a:endParaRPr>
          </a:p>
          <a:p>
            <a:endParaRPr lang="ru-RU" sz="2200" b="1" dirty="0" smtClean="0">
              <a:solidFill>
                <a:srgbClr val="00660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ru-RU" sz="2200" b="1" dirty="0" smtClean="0">
                <a:solidFill>
                  <a:srgbClr val="006600"/>
                </a:solidFill>
              </a:rPr>
              <a:t>Когда до этого указа в России отмечали Новый год?</a:t>
            </a:r>
          </a:p>
          <a:p>
            <a:pPr>
              <a:buFont typeface="Wingdings" pitchFamily="2" charset="2"/>
              <a:buChar char="v"/>
            </a:pPr>
            <a:endParaRPr lang="ru-RU" sz="2200" b="1" dirty="0" smtClean="0">
              <a:solidFill>
                <a:srgbClr val="006600"/>
              </a:solidFill>
            </a:endParaRPr>
          </a:p>
          <a:p>
            <a:pPr>
              <a:buFont typeface="Wingdings" pitchFamily="2" charset="2"/>
              <a:buChar char="v"/>
            </a:pPr>
            <a:endParaRPr lang="ru-RU" sz="2200" b="1" dirty="0" smtClean="0">
              <a:solidFill>
                <a:srgbClr val="006600"/>
              </a:solidFill>
            </a:endParaRPr>
          </a:p>
          <a:p>
            <a:endParaRPr lang="ru-RU" sz="2200" b="1" dirty="0" smtClean="0">
              <a:solidFill>
                <a:srgbClr val="00660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ru-RU" sz="2200" b="1" dirty="0" smtClean="0">
                <a:solidFill>
                  <a:srgbClr val="006600"/>
                </a:solidFill>
              </a:rPr>
              <a:t>В какой стране появился обычай украшать ёлки?</a:t>
            </a:r>
          </a:p>
          <a:p>
            <a:pPr algn="ctr"/>
            <a:endParaRPr lang="ru-RU" sz="2200" b="1" dirty="0" smtClean="0">
              <a:solidFill>
                <a:srgbClr val="006600"/>
              </a:solidFill>
            </a:endParaRPr>
          </a:p>
          <a:p>
            <a:pPr algn="ctr"/>
            <a:endParaRPr lang="ru-RU" sz="2200" b="1" dirty="0">
              <a:solidFill>
                <a:srgbClr val="0066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929190" y="2357430"/>
            <a:ext cx="3786214" cy="642942"/>
          </a:xfrm>
          <a:prstGeom prst="rect">
            <a:avLst/>
          </a:prstGeom>
          <a:gradFill flip="none" rotWithShape="1">
            <a:gsLst>
              <a:gs pos="0">
                <a:srgbClr val="CC6600"/>
              </a:gs>
              <a:gs pos="50000">
                <a:srgbClr val="FFCC00"/>
              </a:gs>
              <a:gs pos="100000">
                <a:srgbClr val="FFFF66"/>
              </a:gs>
            </a:gsLst>
            <a:path path="rect">
              <a:fillToRect l="50000" t="50000" r="50000" b="50000"/>
            </a:path>
            <a:tileRect/>
          </a:gradFill>
          <a:ln w="57150">
            <a:solidFill>
              <a:srgbClr val="FFCC00"/>
            </a:solidFill>
            <a:prstDash val="solid"/>
          </a:ln>
          <a:scene3d>
            <a:camera prst="orthographicFront"/>
            <a:lightRig rig="soft" dir="tl">
              <a:rot lat="0" lon="0" rev="0"/>
            </a:lightRig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>
                  <a:prstDash val="solid"/>
                </a:ln>
                <a:solidFill>
                  <a:srgbClr val="00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Пётр </a:t>
            </a:r>
            <a:r>
              <a:rPr lang="en-US" sz="4000" b="1" spc="50" dirty="0" smtClean="0">
                <a:ln w="11430">
                  <a:prstDash val="solid"/>
                </a:ln>
                <a:solidFill>
                  <a:srgbClr val="00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</a:t>
            </a:r>
            <a:endParaRPr lang="ru-RU" sz="4000" b="1" spc="50" dirty="0">
              <a:ln w="11430">
                <a:prstDash val="solid"/>
              </a:ln>
              <a:solidFill>
                <a:srgbClr val="0099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858016" y="2428868"/>
            <a:ext cx="1428760" cy="500066"/>
          </a:xfrm>
          <a:prstGeom prst="roundRect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Ответ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929190" y="3643314"/>
            <a:ext cx="3786214" cy="642942"/>
          </a:xfrm>
          <a:prstGeom prst="rect">
            <a:avLst/>
          </a:prstGeom>
          <a:gradFill flip="none" rotWithShape="1">
            <a:gsLst>
              <a:gs pos="0">
                <a:srgbClr val="CC6600"/>
              </a:gs>
              <a:gs pos="50000">
                <a:srgbClr val="FFCC00"/>
              </a:gs>
              <a:gs pos="100000">
                <a:srgbClr val="FFFF66"/>
              </a:gs>
            </a:gsLst>
            <a:path path="rect">
              <a:fillToRect l="50000" t="50000" r="50000" b="50000"/>
            </a:path>
            <a:tileRect/>
          </a:gradFill>
          <a:ln w="57150">
            <a:solidFill>
              <a:srgbClr val="FFCC00"/>
            </a:solidFill>
            <a:prstDash val="solid"/>
          </a:ln>
          <a:scene3d>
            <a:camera prst="orthographicFront"/>
            <a:lightRig rig="soft" dir="tl">
              <a:rot lat="0" lon="0" rev="0"/>
            </a:lightRig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>
                  <a:prstDash val="solid"/>
                </a:ln>
                <a:solidFill>
                  <a:srgbClr val="00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 сентября</a:t>
            </a:r>
            <a:endParaRPr lang="ru-RU" sz="4000" b="1" spc="50" dirty="0">
              <a:ln w="11430">
                <a:prstDash val="solid"/>
              </a:ln>
              <a:solidFill>
                <a:srgbClr val="0099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929454" y="3714752"/>
            <a:ext cx="1428760" cy="500066"/>
          </a:xfrm>
          <a:prstGeom prst="roundRect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Ответ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929190" y="5000636"/>
            <a:ext cx="3786214" cy="642942"/>
          </a:xfrm>
          <a:prstGeom prst="rect">
            <a:avLst/>
          </a:prstGeom>
          <a:gradFill flip="none" rotWithShape="1">
            <a:gsLst>
              <a:gs pos="0">
                <a:srgbClr val="CC6600"/>
              </a:gs>
              <a:gs pos="50000">
                <a:srgbClr val="FFCC00"/>
              </a:gs>
              <a:gs pos="100000">
                <a:srgbClr val="FFFF66"/>
              </a:gs>
            </a:gsLst>
            <a:path path="rect">
              <a:fillToRect l="50000" t="50000" r="50000" b="50000"/>
            </a:path>
            <a:tileRect/>
          </a:gradFill>
          <a:ln w="57150">
            <a:solidFill>
              <a:srgbClr val="FFCC00"/>
            </a:solidFill>
            <a:prstDash val="solid"/>
          </a:ln>
          <a:scene3d>
            <a:camera prst="orthographicFront"/>
            <a:lightRig rig="soft" dir="tl">
              <a:rot lat="0" lon="0" rev="0"/>
            </a:lightRig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>
                  <a:prstDash val="solid"/>
                </a:ln>
                <a:solidFill>
                  <a:srgbClr val="00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 Германии</a:t>
            </a:r>
            <a:endParaRPr lang="ru-RU" sz="4000" b="1" spc="50" dirty="0">
              <a:ln w="11430">
                <a:prstDash val="solid"/>
              </a:ln>
              <a:solidFill>
                <a:srgbClr val="0099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929454" y="5072074"/>
            <a:ext cx="1428760" cy="500066"/>
          </a:xfrm>
          <a:prstGeom prst="roundRect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Ответ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25" name="Пятно 1 24">
            <a:hlinkClick r:id="rId3" action="ppaction://hlinksldjump"/>
          </p:cNvPr>
          <p:cNvSpPr/>
          <p:nvPr/>
        </p:nvSpPr>
        <p:spPr>
          <a:xfrm>
            <a:off x="2000232" y="6215082"/>
            <a:ext cx="1785918" cy="642918"/>
          </a:xfrm>
          <a:prstGeom prst="irregularSeal1">
            <a:avLst/>
          </a:prstGeom>
          <a:solidFill>
            <a:srgbClr val="FFFF0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6600"/>
                </a:solidFill>
              </a:rPr>
              <a:t>Назад</a:t>
            </a:r>
            <a:endParaRPr lang="ru-RU" sz="1600" b="1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13" grpId="0" animBg="1"/>
      <p:bldP spid="17" grpId="0" animBg="1"/>
      <p:bldP spid="15" grpId="0" animBg="1"/>
      <p:bldP spid="16" grpId="0" animBg="1"/>
      <p:bldP spid="23" grpId="0" animBg="1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143108" y="214290"/>
            <a:ext cx="5143536" cy="571504"/>
          </a:xfrm>
          <a:prstGeom prst="roundRect">
            <a:avLst/>
          </a:prstGeom>
          <a:solidFill>
            <a:srgbClr val="FFFF00">
              <a:alpha val="80000"/>
            </a:srgbClr>
          </a:solidFill>
          <a:ln>
            <a:solidFill>
              <a:srgbClr val="FFCC0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/>
                <a:solidFill>
                  <a:srgbClr val="0066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ungsuh" pitchFamily="18" charset="-127"/>
                <a:ea typeface="Gungsuh" pitchFamily="18" charset="-127"/>
                <a:cs typeface="Aharoni" pitchFamily="2" charset="-79"/>
              </a:rPr>
              <a:t>1 ТУР</a:t>
            </a:r>
            <a:endParaRPr lang="ru-RU" sz="3200" b="1" spc="50" dirty="0">
              <a:ln w="11430"/>
              <a:solidFill>
                <a:srgbClr val="0066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ungsuh" pitchFamily="18" charset="-127"/>
              <a:ea typeface="Gungsuh" pitchFamily="18" charset="-127"/>
              <a:cs typeface="Aharoni" pitchFamily="2" charset="-79"/>
            </a:endParaRPr>
          </a:p>
        </p:txBody>
      </p:sp>
      <p:sp>
        <p:nvSpPr>
          <p:cNvPr id="6" name="6-конечная звезда 5"/>
          <p:cNvSpPr/>
          <p:nvPr/>
        </p:nvSpPr>
        <p:spPr>
          <a:xfrm>
            <a:off x="500034" y="3071810"/>
            <a:ext cx="1357322" cy="1571636"/>
          </a:xfrm>
          <a:prstGeom prst="star6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000099"/>
                </a:solidFill>
              </a:rPr>
              <a:t>Я</a:t>
            </a:r>
            <a:endParaRPr lang="ru-RU" sz="5400" b="1" dirty="0">
              <a:solidFill>
                <a:srgbClr val="000099"/>
              </a:solidFill>
            </a:endParaRPr>
          </a:p>
        </p:txBody>
      </p:sp>
      <p:grpSp>
        <p:nvGrpSpPr>
          <p:cNvPr id="44" name="Группа 43"/>
          <p:cNvGrpSpPr/>
          <p:nvPr/>
        </p:nvGrpSpPr>
        <p:grpSpPr>
          <a:xfrm>
            <a:off x="-82750" y="149093"/>
            <a:ext cx="9317912" cy="2351213"/>
            <a:chOff x="-277736" y="77655"/>
            <a:chExt cx="9317912" cy="2351213"/>
          </a:xfrm>
        </p:grpSpPr>
        <p:grpSp>
          <p:nvGrpSpPr>
            <p:cNvPr id="31" name="Группа 30"/>
            <p:cNvGrpSpPr/>
            <p:nvPr/>
          </p:nvGrpSpPr>
          <p:grpSpPr>
            <a:xfrm>
              <a:off x="785785" y="714356"/>
              <a:ext cx="7286676" cy="1714512"/>
              <a:chOff x="2750636" y="1643050"/>
              <a:chExt cx="5729694" cy="1643074"/>
            </a:xfrm>
            <a:solidFill>
              <a:schemeClr val="accent1">
                <a:lumMod val="75000"/>
              </a:schemeClr>
            </a:solidFill>
            <a:effectLst>
              <a:glow rad="101600">
                <a:srgbClr val="FFFF00">
                  <a:alpha val="60000"/>
                </a:srgbClr>
              </a:glow>
            </a:effectLst>
          </p:grpSpPr>
          <p:sp>
            <p:nvSpPr>
              <p:cNvPr id="13" name="7-конечная звезда 12"/>
              <p:cNvSpPr/>
              <p:nvPr/>
            </p:nvSpPr>
            <p:spPr>
              <a:xfrm>
                <a:off x="4143372" y="2571744"/>
                <a:ext cx="857256" cy="642942"/>
              </a:xfrm>
              <a:prstGeom prst="star7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2700000" scaled="1"/>
                <a:tileRect/>
              </a:gradFill>
              <a:ln w="12700">
                <a:solidFill>
                  <a:srgbClr val="FFFF99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0" name="Пятно 1 19"/>
              <p:cNvSpPr/>
              <p:nvPr/>
            </p:nvSpPr>
            <p:spPr>
              <a:xfrm>
                <a:off x="2857488" y="2500306"/>
                <a:ext cx="1285884" cy="785818"/>
              </a:xfrm>
              <a:prstGeom prst="irregularSeal1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2700000" scaled="1"/>
                <a:tileRect/>
              </a:gradFill>
              <a:ln w="12700">
                <a:solidFill>
                  <a:srgbClr val="FFFF99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1" name="Пятно 1 20"/>
              <p:cNvSpPr/>
              <p:nvPr/>
            </p:nvSpPr>
            <p:spPr>
              <a:xfrm>
                <a:off x="5000628" y="2500306"/>
                <a:ext cx="1285884" cy="785818"/>
              </a:xfrm>
              <a:prstGeom prst="irregularSeal1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2700000" scaled="1"/>
                <a:tileRect/>
              </a:gradFill>
              <a:ln w="12700">
                <a:solidFill>
                  <a:srgbClr val="FFFF99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2" name="Пятно 1 21"/>
              <p:cNvSpPr/>
              <p:nvPr/>
            </p:nvSpPr>
            <p:spPr>
              <a:xfrm>
                <a:off x="7072330" y="2500306"/>
                <a:ext cx="1285884" cy="785818"/>
              </a:xfrm>
              <a:prstGeom prst="irregularSeal1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2700000" scaled="1"/>
                <a:tileRect/>
              </a:gradFill>
              <a:ln w="12700">
                <a:solidFill>
                  <a:srgbClr val="FFFF99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3" name="7-конечная звезда 22"/>
              <p:cNvSpPr/>
              <p:nvPr/>
            </p:nvSpPr>
            <p:spPr>
              <a:xfrm>
                <a:off x="6286512" y="2571744"/>
                <a:ext cx="857256" cy="642942"/>
              </a:xfrm>
              <a:prstGeom prst="star7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2700000" scaled="1"/>
                <a:tileRect/>
              </a:gradFill>
              <a:ln w="12700">
                <a:solidFill>
                  <a:srgbClr val="FFFF99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4" name="7-конечная звезда 23"/>
              <p:cNvSpPr/>
              <p:nvPr/>
            </p:nvSpPr>
            <p:spPr>
              <a:xfrm>
                <a:off x="4214810" y="1714488"/>
                <a:ext cx="857256" cy="642942"/>
              </a:xfrm>
              <a:prstGeom prst="star7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2700000" scaled="1"/>
                <a:tileRect/>
              </a:gradFill>
              <a:ln w="12700">
                <a:solidFill>
                  <a:srgbClr val="FFFF99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5" name="Пятно 1 24"/>
              <p:cNvSpPr/>
              <p:nvPr/>
            </p:nvSpPr>
            <p:spPr>
              <a:xfrm>
                <a:off x="2928926" y="1643050"/>
                <a:ext cx="1285884" cy="785818"/>
              </a:xfrm>
              <a:prstGeom prst="irregularSeal1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2700000" scaled="1"/>
                <a:tileRect/>
              </a:gradFill>
              <a:ln w="12700">
                <a:solidFill>
                  <a:srgbClr val="FFFF99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6" name="Пятно 1 25"/>
              <p:cNvSpPr/>
              <p:nvPr/>
            </p:nvSpPr>
            <p:spPr>
              <a:xfrm>
                <a:off x="5072066" y="1643050"/>
                <a:ext cx="1285884" cy="785818"/>
              </a:xfrm>
              <a:prstGeom prst="irregularSeal1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2700000" scaled="1"/>
                <a:tileRect/>
              </a:gradFill>
              <a:ln w="12700">
                <a:solidFill>
                  <a:srgbClr val="FFFF99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7" name="Пятно 1 26"/>
              <p:cNvSpPr/>
              <p:nvPr/>
            </p:nvSpPr>
            <p:spPr>
              <a:xfrm>
                <a:off x="7143768" y="1643050"/>
                <a:ext cx="1285884" cy="785818"/>
              </a:xfrm>
              <a:prstGeom prst="irregularSeal1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2700000" scaled="1"/>
                <a:tileRect/>
              </a:gradFill>
              <a:ln w="12700">
                <a:solidFill>
                  <a:srgbClr val="FFFF99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8" name="7-конечная звезда 27"/>
              <p:cNvSpPr/>
              <p:nvPr/>
            </p:nvSpPr>
            <p:spPr>
              <a:xfrm>
                <a:off x="6357950" y="1714488"/>
                <a:ext cx="857256" cy="642942"/>
              </a:xfrm>
              <a:prstGeom prst="star7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2700000" scaled="1"/>
                <a:tileRect/>
              </a:gradFill>
              <a:ln w="12700">
                <a:solidFill>
                  <a:srgbClr val="FFFF99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" name="Скругленный прямоугольник 10"/>
              <p:cNvSpPr/>
              <p:nvPr/>
            </p:nvSpPr>
            <p:spPr>
              <a:xfrm>
                <a:off x="2750636" y="2071678"/>
                <a:ext cx="5729694" cy="785818"/>
              </a:xfrm>
              <a:prstGeom prst="roundRect">
                <a:avLst/>
              </a:prstGeom>
              <a:solidFill>
                <a:srgbClr val="FFFF99"/>
              </a:solidFill>
              <a:ln>
                <a:solidFill>
                  <a:srgbClr val="FFFF00"/>
                </a:solidFill>
              </a:ln>
              <a:effectLst>
                <a:softEdge rad="3175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 dirty="0" smtClean="0">
                    <a:solidFill>
                      <a:srgbClr val="000099"/>
                    </a:solidFill>
                  </a:rPr>
                  <a:t>В какой стране Новый год встречают </a:t>
                </a:r>
              </a:p>
              <a:p>
                <a:pPr algn="ctr"/>
                <a:r>
                  <a:rPr lang="ru-RU" sz="2400" b="1" dirty="0" smtClean="0">
                    <a:solidFill>
                      <a:srgbClr val="000099"/>
                    </a:solidFill>
                  </a:rPr>
                  <a:t>не в полночь, а с восходом солнца?</a:t>
                </a:r>
                <a:endParaRPr lang="ru-RU" sz="2400" b="1" dirty="0">
                  <a:solidFill>
                    <a:srgbClr val="000099"/>
                  </a:solidFill>
                </a:endParaRPr>
              </a:p>
            </p:txBody>
          </p:sp>
        </p:grpSp>
        <p:grpSp>
          <p:nvGrpSpPr>
            <p:cNvPr id="43" name="Группа 42"/>
            <p:cNvGrpSpPr/>
            <p:nvPr/>
          </p:nvGrpSpPr>
          <p:grpSpPr>
            <a:xfrm>
              <a:off x="-277736" y="77655"/>
              <a:ext cx="9317912" cy="1098618"/>
              <a:chOff x="-177134" y="18567"/>
              <a:chExt cx="9317912" cy="1098618"/>
            </a:xfrm>
          </p:grpSpPr>
          <p:pic>
            <p:nvPicPr>
              <p:cNvPr id="3" name="Picture 2" descr="C:\Users\User\Pictures\Катины рисунки\ПРАЗДНИКИ\НОВЫЙ ГОД\kolokol09.png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20340362" flipH="1">
                <a:off x="-177134" y="104603"/>
                <a:ext cx="1500198" cy="1012582"/>
              </a:xfrm>
              <a:prstGeom prst="rect">
                <a:avLst/>
              </a:prstGeom>
              <a:noFill/>
            </p:spPr>
          </p:pic>
          <p:pic>
            <p:nvPicPr>
              <p:cNvPr id="4" name="Picture 2" descr="C:\Users\User\Pictures\Катины рисунки\ПРАЗДНИКИ\НОВЫЙ ГОД\kolokol09.png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743070">
                <a:off x="7640580" y="18567"/>
                <a:ext cx="1500198" cy="1012582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45" name="6-конечная звезда 44"/>
          <p:cNvSpPr/>
          <p:nvPr/>
        </p:nvSpPr>
        <p:spPr>
          <a:xfrm>
            <a:off x="1785918" y="2643182"/>
            <a:ext cx="1357322" cy="1571636"/>
          </a:xfrm>
          <a:prstGeom prst="star6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000099"/>
                </a:solidFill>
              </a:rPr>
              <a:t>П</a:t>
            </a:r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46" name="6-конечная звезда 45"/>
          <p:cNvSpPr/>
          <p:nvPr/>
        </p:nvSpPr>
        <p:spPr>
          <a:xfrm>
            <a:off x="4500562" y="2643182"/>
            <a:ext cx="1357322" cy="1571636"/>
          </a:xfrm>
          <a:prstGeom prst="star6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000099"/>
                </a:solidFill>
              </a:rPr>
              <a:t>Н</a:t>
            </a:r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47" name="6-конечная звезда 46"/>
          <p:cNvSpPr/>
          <p:nvPr/>
        </p:nvSpPr>
        <p:spPr>
          <a:xfrm>
            <a:off x="3214678" y="3071810"/>
            <a:ext cx="1357322" cy="1571636"/>
          </a:xfrm>
          <a:prstGeom prst="star6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000099"/>
                </a:solidFill>
              </a:rPr>
              <a:t>О</a:t>
            </a:r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48" name="6-конечная звезда 47"/>
          <p:cNvSpPr/>
          <p:nvPr/>
        </p:nvSpPr>
        <p:spPr>
          <a:xfrm>
            <a:off x="7215206" y="2643182"/>
            <a:ext cx="1357322" cy="1571636"/>
          </a:xfrm>
          <a:prstGeom prst="star6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000099"/>
                </a:solidFill>
              </a:rPr>
              <a:t>Я</a:t>
            </a:r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49" name="6-конечная звезда 48"/>
          <p:cNvSpPr/>
          <p:nvPr/>
        </p:nvSpPr>
        <p:spPr>
          <a:xfrm>
            <a:off x="5929322" y="3071810"/>
            <a:ext cx="1357322" cy="1571636"/>
          </a:xfrm>
          <a:prstGeom prst="star6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000099"/>
                </a:solidFill>
              </a:rPr>
              <a:t>И</a:t>
            </a:r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84" name="6-конечная звезда 83"/>
          <p:cNvSpPr/>
          <p:nvPr/>
        </p:nvSpPr>
        <p:spPr>
          <a:xfrm>
            <a:off x="1785918" y="2643182"/>
            <a:ext cx="1357322" cy="1571636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85" name="6-конечная звезда 84"/>
          <p:cNvSpPr/>
          <p:nvPr/>
        </p:nvSpPr>
        <p:spPr>
          <a:xfrm>
            <a:off x="500034" y="3071810"/>
            <a:ext cx="1357322" cy="1571636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86" name="6-конечная звезда 85"/>
          <p:cNvSpPr/>
          <p:nvPr/>
        </p:nvSpPr>
        <p:spPr>
          <a:xfrm>
            <a:off x="3214678" y="3071810"/>
            <a:ext cx="1357322" cy="1571636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87" name="6-конечная звезда 86"/>
          <p:cNvSpPr/>
          <p:nvPr/>
        </p:nvSpPr>
        <p:spPr>
          <a:xfrm>
            <a:off x="4500562" y="2643182"/>
            <a:ext cx="1357322" cy="1571636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88" name="6-конечная звезда 87"/>
          <p:cNvSpPr/>
          <p:nvPr/>
        </p:nvSpPr>
        <p:spPr>
          <a:xfrm>
            <a:off x="5929322" y="3071810"/>
            <a:ext cx="1357322" cy="1571636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89" name="6-конечная звезда 88"/>
          <p:cNvSpPr/>
          <p:nvPr/>
        </p:nvSpPr>
        <p:spPr>
          <a:xfrm>
            <a:off x="7215206" y="2643182"/>
            <a:ext cx="1357322" cy="1571636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90" name="Text Box 2"/>
          <p:cNvSpPr txBox="1">
            <a:spLocks noChangeArrowheads="1"/>
          </p:cNvSpPr>
          <p:nvPr/>
        </p:nvSpPr>
        <p:spPr bwMode="auto">
          <a:xfrm>
            <a:off x="285720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а</a:t>
            </a:r>
          </a:p>
        </p:txBody>
      </p:sp>
      <p:sp>
        <p:nvSpPr>
          <p:cNvPr id="91" name="Text Box 3"/>
          <p:cNvSpPr txBox="1">
            <a:spLocks noChangeArrowheads="1"/>
          </p:cNvSpPr>
          <p:nvPr/>
        </p:nvSpPr>
        <p:spPr bwMode="auto">
          <a:xfrm>
            <a:off x="785786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б</a:t>
            </a:r>
          </a:p>
        </p:txBody>
      </p:sp>
      <p:sp>
        <p:nvSpPr>
          <p:cNvPr id="92" name="Text Box 4"/>
          <p:cNvSpPr txBox="1">
            <a:spLocks noChangeArrowheads="1"/>
          </p:cNvSpPr>
          <p:nvPr/>
        </p:nvSpPr>
        <p:spPr bwMode="auto">
          <a:xfrm>
            <a:off x="1285852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в</a:t>
            </a:r>
          </a:p>
        </p:txBody>
      </p:sp>
      <p:sp>
        <p:nvSpPr>
          <p:cNvPr id="93" name="Text Box 5"/>
          <p:cNvSpPr txBox="1">
            <a:spLocks noChangeArrowheads="1"/>
          </p:cNvSpPr>
          <p:nvPr/>
        </p:nvSpPr>
        <p:spPr bwMode="auto">
          <a:xfrm>
            <a:off x="1785918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г</a:t>
            </a:r>
          </a:p>
        </p:txBody>
      </p:sp>
      <p:sp>
        <p:nvSpPr>
          <p:cNvPr id="94" name="Text Box 7"/>
          <p:cNvSpPr txBox="1">
            <a:spLocks noChangeArrowheads="1"/>
          </p:cNvSpPr>
          <p:nvPr/>
        </p:nvSpPr>
        <p:spPr bwMode="auto">
          <a:xfrm>
            <a:off x="3286116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ё</a:t>
            </a:r>
          </a:p>
        </p:txBody>
      </p:sp>
      <p:sp>
        <p:nvSpPr>
          <p:cNvPr id="95" name="Text Box 8"/>
          <p:cNvSpPr txBox="1">
            <a:spLocks noChangeArrowheads="1"/>
          </p:cNvSpPr>
          <p:nvPr/>
        </p:nvSpPr>
        <p:spPr bwMode="auto">
          <a:xfrm>
            <a:off x="3786182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ж</a:t>
            </a:r>
          </a:p>
        </p:txBody>
      </p:sp>
      <p:sp>
        <p:nvSpPr>
          <p:cNvPr id="96" name="Text Box 9"/>
          <p:cNvSpPr txBox="1">
            <a:spLocks noChangeArrowheads="1"/>
          </p:cNvSpPr>
          <p:nvPr/>
        </p:nvSpPr>
        <p:spPr bwMode="auto">
          <a:xfrm>
            <a:off x="4286248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з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97" name="Text Box 10"/>
          <p:cNvSpPr txBox="1">
            <a:spLocks noChangeArrowheads="1"/>
          </p:cNvSpPr>
          <p:nvPr/>
        </p:nvSpPr>
        <p:spPr bwMode="auto">
          <a:xfrm>
            <a:off x="4786314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и</a:t>
            </a:r>
          </a:p>
        </p:txBody>
      </p:sp>
      <p:sp>
        <p:nvSpPr>
          <p:cNvPr id="98" name="Text Box 11"/>
          <p:cNvSpPr txBox="1">
            <a:spLocks noChangeArrowheads="1"/>
          </p:cNvSpPr>
          <p:nvPr/>
        </p:nvSpPr>
        <p:spPr bwMode="auto">
          <a:xfrm>
            <a:off x="5286380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й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99" name="Text Box 12"/>
          <p:cNvSpPr txBox="1">
            <a:spLocks noChangeArrowheads="1"/>
          </p:cNvSpPr>
          <p:nvPr/>
        </p:nvSpPr>
        <p:spPr bwMode="auto">
          <a:xfrm>
            <a:off x="5786446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к</a:t>
            </a:r>
          </a:p>
        </p:txBody>
      </p:sp>
      <p:sp>
        <p:nvSpPr>
          <p:cNvPr id="100" name="Text Box 13"/>
          <p:cNvSpPr txBox="1">
            <a:spLocks noChangeArrowheads="1"/>
          </p:cNvSpPr>
          <p:nvPr/>
        </p:nvSpPr>
        <p:spPr bwMode="auto">
          <a:xfrm>
            <a:off x="6286512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л</a:t>
            </a:r>
          </a:p>
        </p:txBody>
      </p:sp>
      <p:sp>
        <p:nvSpPr>
          <p:cNvPr id="101" name="Text Box 15"/>
          <p:cNvSpPr txBox="1">
            <a:spLocks noChangeArrowheads="1"/>
          </p:cNvSpPr>
          <p:nvPr/>
        </p:nvSpPr>
        <p:spPr bwMode="auto">
          <a:xfrm>
            <a:off x="7286644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н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102" name="Text Box 16"/>
          <p:cNvSpPr txBox="1">
            <a:spLocks noChangeArrowheads="1"/>
          </p:cNvSpPr>
          <p:nvPr/>
        </p:nvSpPr>
        <p:spPr bwMode="auto">
          <a:xfrm>
            <a:off x="7786710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о</a:t>
            </a:r>
          </a:p>
        </p:txBody>
      </p:sp>
      <p:sp>
        <p:nvSpPr>
          <p:cNvPr id="103" name="Text Box 17"/>
          <p:cNvSpPr txBox="1">
            <a:spLocks noChangeArrowheads="1"/>
          </p:cNvSpPr>
          <p:nvPr/>
        </p:nvSpPr>
        <p:spPr bwMode="auto">
          <a:xfrm>
            <a:off x="8286776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п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104" name="Text Box 18"/>
          <p:cNvSpPr txBox="1">
            <a:spLocks noChangeArrowheads="1"/>
          </p:cNvSpPr>
          <p:nvPr/>
        </p:nvSpPr>
        <p:spPr bwMode="auto">
          <a:xfrm>
            <a:off x="539300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р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105" name="Text Box 19"/>
          <p:cNvSpPr txBox="1">
            <a:spLocks noChangeArrowheads="1"/>
          </p:cNvSpPr>
          <p:nvPr/>
        </p:nvSpPr>
        <p:spPr bwMode="auto">
          <a:xfrm>
            <a:off x="1039366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с</a:t>
            </a:r>
          </a:p>
        </p:txBody>
      </p:sp>
      <p:sp>
        <p:nvSpPr>
          <p:cNvPr id="106" name="Text Box 21"/>
          <p:cNvSpPr txBox="1">
            <a:spLocks noChangeArrowheads="1"/>
          </p:cNvSpPr>
          <p:nvPr/>
        </p:nvSpPr>
        <p:spPr bwMode="auto">
          <a:xfrm>
            <a:off x="2039498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у</a:t>
            </a:r>
          </a:p>
        </p:txBody>
      </p:sp>
      <p:sp>
        <p:nvSpPr>
          <p:cNvPr id="107" name="Text Box 22"/>
          <p:cNvSpPr txBox="1">
            <a:spLocks noChangeArrowheads="1"/>
          </p:cNvSpPr>
          <p:nvPr/>
        </p:nvSpPr>
        <p:spPr bwMode="auto">
          <a:xfrm>
            <a:off x="2539564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ф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108" name="Text Box 23"/>
          <p:cNvSpPr txBox="1">
            <a:spLocks noChangeArrowheads="1"/>
          </p:cNvSpPr>
          <p:nvPr/>
        </p:nvSpPr>
        <p:spPr bwMode="auto">
          <a:xfrm>
            <a:off x="3039630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rgbClr val="003300"/>
                </a:solidFill>
              </a:rPr>
              <a:t>х</a:t>
            </a:r>
          </a:p>
        </p:txBody>
      </p:sp>
      <p:sp>
        <p:nvSpPr>
          <p:cNvPr id="109" name="Text Box 24"/>
          <p:cNvSpPr txBox="1">
            <a:spLocks noChangeArrowheads="1"/>
          </p:cNvSpPr>
          <p:nvPr/>
        </p:nvSpPr>
        <p:spPr bwMode="auto">
          <a:xfrm>
            <a:off x="3539696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rgbClr val="003300"/>
                </a:solidFill>
              </a:rPr>
              <a:t>ц</a:t>
            </a:r>
          </a:p>
        </p:txBody>
      </p:sp>
      <p:sp>
        <p:nvSpPr>
          <p:cNvPr id="110" name="Text Box 25"/>
          <p:cNvSpPr txBox="1">
            <a:spLocks noChangeArrowheads="1"/>
          </p:cNvSpPr>
          <p:nvPr/>
        </p:nvSpPr>
        <p:spPr bwMode="auto">
          <a:xfrm>
            <a:off x="4039762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ч</a:t>
            </a:r>
          </a:p>
        </p:txBody>
      </p:sp>
      <p:sp>
        <p:nvSpPr>
          <p:cNvPr id="111" name="Text Box 26"/>
          <p:cNvSpPr txBox="1">
            <a:spLocks noChangeArrowheads="1"/>
          </p:cNvSpPr>
          <p:nvPr/>
        </p:nvSpPr>
        <p:spPr bwMode="auto">
          <a:xfrm>
            <a:off x="4539828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ш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112" name="Text Box 27"/>
          <p:cNvSpPr txBox="1">
            <a:spLocks noChangeArrowheads="1"/>
          </p:cNvSpPr>
          <p:nvPr/>
        </p:nvSpPr>
        <p:spPr bwMode="auto">
          <a:xfrm>
            <a:off x="5039894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щ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113" name="Text Box 28"/>
          <p:cNvSpPr txBox="1">
            <a:spLocks noChangeArrowheads="1"/>
          </p:cNvSpPr>
          <p:nvPr/>
        </p:nvSpPr>
        <p:spPr bwMode="auto">
          <a:xfrm>
            <a:off x="5539960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ъ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114" name="Text Box 29"/>
          <p:cNvSpPr txBox="1">
            <a:spLocks noChangeArrowheads="1"/>
          </p:cNvSpPr>
          <p:nvPr/>
        </p:nvSpPr>
        <p:spPr bwMode="auto">
          <a:xfrm>
            <a:off x="6040026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ы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115" name="Text Box 30"/>
          <p:cNvSpPr txBox="1">
            <a:spLocks noChangeArrowheads="1"/>
          </p:cNvSpPr>
          <p:nvPr/>
        </p:nvSpPr>
        <p:spPr bwMode="auto">
          <a:xfrm>
            <a:off x="6540092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ь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116" name="Text Box 31"/>
          <p:cNvSpPr txBox="1">
            <a:spLocks noChangeArrowheads="1"/>
          </p:cNvSpPr>
          <p:nvPr/>
        </p:nvSpPr>
        <p:spPr bwMode="auto">
          <a:xfrm>
            <a:off x="7040158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э</a:t>
            </a:r>
          </a:p>
        </p:txBody>
      </p:sp>
      <p:sp>
        <p:nvSpPr>
          <p:cNvPr id="117" name="Text Box 32"/>
          <p:cNvSpPr txBox="1">
            <a:spLocks noChangeArrowheads="1"/>
          </p:cNvSpPr>
          <p:nvPr/>
        </p:nvSpPr>
        <p:spPr bwMode="auto">
          <a:xfrm>
            <a:off x="7540224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ю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118" name="Text Box 33"/>
          <p:cNvSpPr txBox="1">
            <a:spLocks noChangeArrowheads="1"/>
          </p:cNvSpPr>
          <p:nvPr/>
        </p:nvSpPr>
        <p:spPr bwMode="auto">
          <a:xfrm>
            <a:off x="8040290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я</a:t>
            </a:r>
          </a:p>
        </p:txBody>
      </p:sp>
      <p:sp>
        <p:nvSpPr>
          <p:cNvPr id="119" name="Text Box 2"/>
          <p:cNvSpPr txBox="1">
            <a:spLocks noChangeArrowheads="1"/>
          </p:cNvSpPr>
          <p:nvPr/>
        </p:nvSpPr>
        <p:spPr bwMode="auto">
          <a:xfrm>
            <a:off x="2285984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д</a:t>
            </a:r>
          </a:p>
        </p:txBody>
      </p:sp>
      <p:sp>
        <p:nvSpPr>
          <p:cNvPr id="120" name="Text Box 6"/>
          <p:cNvSpPr txBox="1">
            <a:spLocks noChangeArrowheads="1"/>
          </p:cNvSpPr>
          <p:nvPr/>
        </p:nvSpPr>
        <p:spPr bwMode="auto">
          <a:xfrm>
            <a:off x="2786050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е</a:t>
            </a:r>
          </a:p>
        </p:txBody>
      </p:sp>
      <p:sp>
        <p:nvSpPr>
          <p:cNvPr id="121" name="Text Box 14"/>
          <p:cNvSpPr txBox="1">
            <a:spLocks noChangeArrowheads="1"/>
          </p:cNvSpPr>
          <p:nvPr/>
        </p:nvSpPr>
        <p:spPr bwMode="auto">
          <a:xfrm>
            <a:off x="6786578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м</a:t>
            </a:r>
          </a:p>
        </p:txBody>
      </p:sp>
      <p:sp>
        <p:nvSpPr>
          <p:cNvPr id="122" name="Text Box 20"/>
          <p:cNvSpPr txBox="1">
            <a:spLocks noChangeArrowheads="1"/>
          </p:cNvSpPr>
          <p:nvPr/>
        </p:nvSpPr>
        <p:spPr bwMode="auto">
          <a:xfrm>
            <a:off x="1539432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rgbClr val="003300"/>
                </a:solidFill>
              </a:rPr>
              <a:t>т</a:t>
            </a:r>
          </a:p>
        </p:txBody>
      </p:sp>
      <p:sp>
        <p:nvSpPr>
          <p:cNvPr id="123" name="Пятно 1 122">
            <a:hlinkClick r:id="rId3" action="ppaction://hlinksldjump"/>
          </p:cNvPr>
          <p:cNvSpPr/>
          <p:nvPr/>
        </p:nvSpPr>
        <p:spPr>
          <a:xfrm>
            <a:off x="6715140" y="6215082"/>
            <a:ext cx="1785918" cy="642918"/>
          </a:xfrm>
          <a:prstGeom prst="irregularSeal1">
            <a:avLst/>
          </a:prstGeom>
          <a:solidFill>
            <a:srgbClr val="FFFF0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6600"/>
                </a:solidFill>
              </a:rPr>
              <a:t>Назад</a:t>
            </a:r>
            <a:endParaRPr lang="ru-RU" sz="1600" b="1" dirty="0">
              <a:solidFill>
                <a:srgbClr val="006600"/>
              </a:solidFill>
            </a:endParaRPr>
          </a:p>
        </p:txBody>
      </p:sp>
      <p:sp>
        <p:nvSpPr>
          <p:cNvPr id="126" name="6-конечная звезда 125"/>
          <p:cNvSpPr/>
          <p:nvPr/>
        </p:nvSpPr>
        <p:spPr>
          <a:xfrm>
            <a:off x="8072462" y="5643578"/>
            <a:ext cx="214314" cy="214314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129" name="6-конечная звезда 128"/>
          <p:cNvSpPr/>
          <p:nvPr/>
        </p:nvSpPr>
        <p:spPr>
          <a:xfrm>
            <a:off x="7786710" y="5072074"/>
            <a:ext cx="214314" cy="214314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130" name="6-конечная звезда 129"/>
          <p:cNvSpPr/>
          <p:nvPr/>
        </p:nvSpPr>
        <p:spPr>
          <a:xfrm>
            <a:off x="7286644" y="5072074"/>
            <a:ext cx="214314" cy="214314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131" name="6-конечная звезда 130"/>
          <p:cNvSpPr/>
          <p:nvPr/>
        </p:nvSpPr>
        <p:spPr>
          <a:xfrm>
            <a:off x="4786314" y="5072074"/>
            <a:ext cx="214314" cy="214314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132" name="6-конечная звезда 131"/>
          <p:cNvSpPr/>
          <p:nvPr/>
        </p:nvSpPr>
        <p:spPr>
          <a:xfrm>
            <a:off x="8286776" y="5072074"/>
            <a:ext cx="214314" cy="214314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9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1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0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8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5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6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0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1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1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7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4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1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8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5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7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2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3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9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1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1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6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7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53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1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0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1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1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7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74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75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6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1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1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2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3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1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8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9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6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1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5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6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7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7"/>
                  </p:tgtEl>
                </p:cond>
              </p:nextCondLst>
            </p:seq>
            <p:seq concurrent="1" nextAc="seek">
              <p:cTn id="198" restart="whenNotActive" fill="hold" evtFilter="cancelBubble" nodeType="interactiveSeq">
                <p:stCondLst>
                  <p:cond evt="onClick" delay="0">
                    <p:tgtEl>
                      <p:spTgt spid="1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9" fill="hold">
                      <p:stCondLst>
                        <p:cond delay="0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1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211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2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3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indefinite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6" dur="indefinite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7" dur="indefinite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8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1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1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228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29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0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mph" presetSubtype="1" repeatCount="indefinit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indefinite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3" dur="indefinite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4" dur="indefinite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"/>
                  </p:tgtEl>
                </p:cond>
              </p:nextCondLst>
            </p:seq>
            <p:seq concurrent="1" nextAc="seek">
              <p:cTn id="235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6" fill="hold">
                      <p:stCondLst>
                        <p:cond delay="0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1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245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46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7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" presetClass="emph" presetSubtype="1" repeatCount="indefinit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indefinite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0" dur="indefinite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1" dur="indefinite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252" restart="whenNotActive" fill="hold" evtFilter="cancelBubble" nodeType="interactiveSeq">
                <p:stCondLst>
                  <p:cond evt="onClick" delay="0">
                    <p:tgtEl>
                      <p:spTgt spid="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3" fill="hold">
                      <p:stCondLst>
                        <p:cond delay="0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1" presetID="1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262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3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4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indefinite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7" dur="indefinite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8" dur="indefinite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"/>
                  </p:tgtEl>
                </p:cond>
              </p:nextCondLst>
            </p:seq>
            <p:seq concurrent="1" nextAc="seek">
              <p:cTn id="269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0" fill="hold">
                      <p:stCondLst>
                        <p:cond delay="0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1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279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0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1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indefinite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4" dur="indefinite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5" dur="indefinite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</p:childTnLst>
        </p:cTn>
      </p:par>
    </p:tnLst>
    <p:bldLst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126" grpId="0" animBg="1"/>
      <p:bldP spid="129" grpId="0" animBg="1"/>
      <p:bldP spid="130" grpId="0" animBg="1"/>
      <p:bldP spid="1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омб 1"/>
          <p:cNvSpPr/>
          <p:nvPr/>
        </p:nvSpPr>
        <p:spPr>
          <a:xfrm>
            <a:off x="2143108" y="285728"/>
            <a:ext cx="5143536" cy="928694"/>
          </a:xfrm>
          <a:prstGeom prst="diamond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r>
              <a:rPr lang="ru-RU" sz="2800" b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2000" b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отборочный тур</a:t>
            </a:r>
          </a:p>
          <a:p>
            <a:pPr algn="ctr"/>
            <a:endParaRPr lang="ru-RU" dirty="0"/>
          </a:p>
        </p:txBody>
      </p:sp>
      <p:pic>
        <p:nvPicPr>
          <p:cNvPr id="5" name="Picture 2" descr="C:\Users\User\Pictures\Катины рисунки\ПРАЗДНИКИ\НОВЫЙ ГОД\kolokol0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353363" flipH="1">
            <a:off x="273662" y="376013"/>
            <a:ext cx="1500198" cy="1012582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142844" y="1428736"/>
            <a:ext cx="8643998" cy="478634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42844" y="1428736"/>
            <a:ext cx="8858312" cy="4786346"/>
          </a:xfrm>
          <a:prstGeom prst="rect">
            <a:avLst/>
          </a:prstGeom>
          <a:solidFill>
            <a:srgbClr val="99CCFF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buFont typeface="Wingdings" pitchFamily="2" charset="2"/>
              <a:buChar char="v"/>
            </a:pPr>
            <a:endParaRPr lang="ru-RU" sz="1100" b="1" dirty="0" smtClean="0">
              <a:solidFill>
                <a:srgbClr val="00660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ru-RU" sz="2200" b="1" dirty="0" smtClean="0">
                <a:solidFill>
                  <a:srgbClr val="006600"/>
                </a:solidFill>
              </a:rPr>
              <a:t>Как звался Дед Мороз в России до 1917 года?</a:t>
            </a:r>
          </a:p>
          <a:p>
            <a:endParaRPr lang="ru-RU" sz="2200" b="1" dirty="0" smtClean="0">
              <a:solidFill>
                <a:srgbClr val="006600"/>
              </a:solidFill>
            </a:endParaRPr>
          </a:p>
          <a:p>
            <a:endParaRPr lang="ru-RU" sz="2200" b="1" dirty="0" smtClean="0">
              <a:solidFill>
                <a:srgbClr val="006600"/>
              </a:solidFill>
            </a:endParaRPr>
          </a:p>
          <a:p>
            <a:endParaRPr lang="ru-RU" sz="1400" b="1" dirty="0" smtClean="0">
              <a:solidFill>
                <a:srgbClr val="00660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ru-RU" sz="2200" b="1" dirty="0" smtClean="0">
                <a:solidFill>
                  <a:srgbClr val="006600"/>
                </a:solidFill>
              </a:rPr>
              <a:t>Где, по мнению жителей Скандинавских стран,  </a:t>
            </a:r>
          </a:p>
          <a:p>
            <a:r>
              <a:rPr lang="ru-RU" sz="2200" b="1" dirty="0" smtClean="0">
                <a:solidFill>
                  <a:srgbClr val="006600"/>
                </a:solidFill>
              </a:rPr>
              <a:t>    подтвержденному решением ООН, живет самый  </a:t>
            </a:r>
          </a:p>
          <a:p>
            <a:r>
              <a:rPr lang="ru-RU" sz="2200" b="1" dirty="0" smtClean="0">
                <a:solidFill>
                  <a:srgbClr val="006600"/>
                </a:solidFill>
              </a:rPr>
              <a:t>    настоящий Дед Мороз?</a:t>
            </a:r>
          </a:p>
          <a:p>
            <a:pPr>
              <a:buFont typeface="Wingdings" pitchFamily="2" charset="2"/>
              <a:buChar char="v"/>
            </a:pPr>
            <a:endParaRPr lang="ru-RU" sz="2200" b="1" dirty="0" smtClean="0">
              <a:solidFill>
                <a:srgbClr val="006600"/>
              </a:solidFill>
            </a:endParaRPr>
          </a:p>
          <a:p>
            <a:endParaRPr lang="ru-RU" sz="2800" b="1" dirty="0" smtClean="0">
              <a:solidFill>
                <a:srgbClr val="00660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ru-RU" sz="2200" b="1" dirty="0" smtClean="0">
                <a:solidFill>
                  <a:srgbClr val="006600"/>
                </a:solidFill>
              </a:rPr>
              <a:t>Как называется декоративное украшение из ветвей и </a:t>
            </a:r>
          </a:p>
          <a:p>
            <a:r>
              <a:rPr lang="ru-RU" sz="2200" b="1" dirty="0" smtClean="0">
                <a:solidFill>
                  <a:srgbClr val="006600"/>
                </a:solidFill>
              </a:rPr>
              <a:t>    цветов для новогодней ёлки?</a:t>
            </a:r>
          </a:p>
          <a:p>
            <a:pPr algn="ctr"/>
            <a:endParaRPr lang="ru-RU" sz="2200" b="1" dirty="0" smtClean="0">
              <a:solidFill>
                <a:srgbClr val="006600"/>
              </a:solidFill>
            </a:endParaRPr>
          </a:p>
          <a:p>
            <a:pPr algn="ctr"/>
            <a:endParaRPr lang="ru-RU" sz="2200" b="1" dirty="0">
              <a:solidFill>
                <a:srgbClr val="0066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57620" y="2071678"/>
            <a:ext cx="4929222" cy="642942"/>
          </a:xfrm>
          <a:prstGeom prst="rect">
            <a:avLst/>
          </a:prstGeom>
          <a:gradFill flip="none" rotWithShape="1">
            <a:gsLst>
              <a:gs pos="0">
                <a:srgbClr val="CC6600"/>
              </a:gs>
              <a:gs pos="50000">
                <a:srgbClr val="FFCC00"/>
              </a:gs>
              <a:gs pos="100000">
                <a:srgbClr val="FFFF66"/>
              </a:gs>
            </a:gsLst>
            <a:path path="rect">
              <a:fillToRect l="50000" t="50000" r="50000" b="50000"/>
            </a:path>
            <a:tileRect/>
          </a:gradFill>
          <a:ln w="57150">
            <a:solidFill>
              <a:srgbClr val="FFCC00"/>
            </a:solidFill>
            <a:prstDash val="solid"/>
          </a:ln>
          <a:scene3d>
            <a:camera prst="orthographicFront"/>
            <a:lightRig rig="soft" dir="tl">
              <a:rot lat="0" lon="0" rev="0"/>
            </a:lightRig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>
                  <a:prstDash val="solid"/>
                </a:ln>
                <a:solidFill>
                  <a:srgbClr val="00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Святой Николай</a:t>
            </a:r>
            <a:endParaRPr lang="ru-RU" sz="4000" b="1" spc="50" dirty="0">
              <a:ln w="11430">
                <a:prstDash val="solid"/>
              </a:ln>
              <a:solidFill>
                <a:srgbClr val="0099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000892" y="2143116"/>
            <a:ext cx="1428760" cy="500066"/>
          </a:xfrm>
          <a:prstGeom prst="roundRect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Ответ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857620" y="3929066"/>
            <a:ext cx="4929222" cy="642942"/>
          </a:xfrm>
          <a:prstGeom prst="rect">
            <a:avLst/>
          </a:prstGeom>
          <a:gradFill flip="none" rotWithShape="1">
            <a:gsLst>
              <a:gs pos="0">
                <a:srgbClr val="CC6600"/>
              </a:gs>
              <a:gs pos="50000">
                <a:srgbClr val="FFCC00"/>
              </a:gs>
              <a:gs pos="100000">
                <a:srgbClr val="FFFF66"/>
              </a:gs>
            </a:gsLst>
            <a:path path="rect">
              <a:fillToRect l="50000" t="50000" r="50000" b="50000"/>
            </a:path>
            <a:tileRect/>
          </a:gradFill>
          <a:ln w="57150">
            <a:solidFill>
              <a:srgbClr val="FFCC00"/>
            </a:solidFill>
            <a:prstDash val="solid"/>
          </a:ln>
          <a:scene3d>
            <a:camera prst="orthographicFront"/>
            <a:lightRig rig="soft" dir="tl">
              <a:rot lat="0" lon="0" rev="0"/>
            </a:lightRig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>
                  <a:prstDash val="solid"/>
                </a:ln>
                <a:solidFill>
                  <a:srgbClr val="00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 Лапландии</a:t>
            </a:r>
            <a:endParaRPr lang="ru-RU" sz="4000" b="1" spc="50" dirty="0">
              <a:ln w="11430">
                <a:prstDash val="solid"/>
              </a:ln>
              <a:solidFill>
                <a:srgbClr val="0099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7000892" y="4000504"/>
            <a:ext cx="1428760" cy="500066"/>
          </a:xfrm>
          <a:prstGeom prst="roundRect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Ответ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857620" y="5357826"/>
            <a:ext cx="4929222" cy="642942"/>
          </a:xfrm>
          <a:prstGeom prst="rect">
            <a:avLst/>
          </a:prstGeom>
          <a:gradFill flip="none" rotWithShape="1">
            <a:gsLst>
              <a:gs pos="0">
                <a:srgbClr val="CC6600"/>
              </a:gs>
              <a:gs pos="50000">
                <a:srgbClr val="FFCC00"/>
              </a:gs>
              <a:gs pos="100000">
                <a:srgbClr val="FFFF66"/>
              </a:gs>
            </a:gsLst>
            <a:path path="rect">
              <a:fillToRect l="50000" t="50000" r="50000" b="50000"/>
            </a:path>
            <a:tileRect/>
          </a:gradFill>
          <a:ln w="57150">
            <a:solidFill>
              <a:srgbClr val="FFCC00"/>
            </a:solidFill>
            <a:prstDash val="solid"/>
          </a:ln>
          <a:scene3d>
            <a:camera prst="orthographicFront"/>
            <a:lightRig rig="soft" dir="tl">
              <a:rot lat="0" lon="0" rev="0"/>
            </a:lightRig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>
                  <a:prstDash val="solid"/>
                </a:ln>
                <a:solidFill>
                  <a:srgbClr val="00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Гирлянда</a:t>
            </a:r>
            <a:endParaRPr lang="ru-RU" sz="4000" b="1" spc="50" dirty="0">
              <a:ln w="11430">
                <a:prstDash val="solid"/>
              </a:ln>
              <a:solidFill>
                <a:srgbClr val="0099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7000892" y="5429264"/>
            <a:ext cx="1428760" cy="500066"/>
          </a:xfrm>
          <a:prstGeom prst="roundRect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Ответ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27" name="Пятно 1 26">
            <a:hlinkClick r:id="rId3" action="ppaction://hlinksldjump"/>
          </p:cNvPr>
          <p:cNvSpPr/>
          <p:nvPr/>
        </p:nvSpPr>
        <p:spPr>
          <a:xfrm>
            <a:off x="2000232" y="6215082"/>
            <a:ext cx="1785918" cy="642918"/>
          </a:xfrm>
          <a:prstGeom prst="irregularSeal1">
            <a:avLst/>
          </a:prstGeom>
          <a:solidFill>
            <a:srgbClr val="FFFF0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6600"/>
                </a:solidFill>
              </a:rPr>
              <a:t>Назад</a:t>
            </a:r>
            <a:endParaRPr lang="ru-RU" sz="1600" b="1" dirty="0">
              <a:solidFill>
                <a:srgbClr val="006600"/>
              </a:solidFill>
            </a:endParaRPr>
          </a:p>
        </p:txBody>
      </p:sp>
      <p:pic>
        <p:nvPicPr>
          <p:cNvPr id="13" name="Picture 2" descr="C:\Users\User\Pictures\Катины рисунки\ПРАЗДНИКИ\НОВЫЙ ГОД\kolokol0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743070">
            <a:off x="7552672" y="363384"/>
            <a:ext cx="1500198" cy="1012582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6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143108" y="214290"/>
            <a:ext cx="5143536" cy="571504"/>
          </a:xfrm>
          <a:prstGeom prst="roundRect">
            <a:avLst/>
          </a:prstGeom>
          <a:solidFill>
            <a:srgbClr val="FFFF00">
              <a:alpha val="80000"/>
            </a:srgbClr>
          </a:solidFill>
          <a:ln>
            <a:solidFill>
              <a:srgbClr val="FFCC0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/>
                <a:solidFill>
                  <a:srgbClr val="0066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ungsuh" pitchFamily="18" charset="-127"/>
                <a:ea typeface="Gungsuh" pitchFamily="18" charset="-127"/>
                <a:cs typeface="Aharoni" pitchFamily="2" charset="-79"/>
              </a:rPr>
              <a:t>2 ТУР</a:t>
            </a:r>
            <a:endParaRPr lang="ru-RU" sz="3200" b="1" spc="50" dirty="0">
              <a:ln w="11430"/>
              <a:solidFill>
                <a:srgbClr val="0066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ungsuh" pitchFamily="18" charset="-127"/>
              <a:ea typeface="Gungsuh" pitchFamily="18" charset="-127"/>
              <a:cs typeface="Aharoni" pitchFamily="2" charset="-79"/>
            </a:endParaRPr>
          </a:p>
        </p:txBody>
      </p:sp>
      <p:sp>
        <p:nvSpPr>
          <p:cNvPr id="6" name="6-конечная звезда 5"/>
          <p:cNvSpPr/>
          <p:nvPr/>
        </p:nvSpPr>
        <p:spPr>
          <a:xfrm>
            <a:off x="500034" y="3071810"/>
            <a:ext cx="1357322" cy="1571636"/>
          </a:xfrm>
          <a:prstGeom prst="star6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000099"/>
                </a:solidFill>
              </a:rPr>
              <a:t>А</a:t>
            </a:r>
            <a:endParaRPr lang="ru-RU" sz="5400" b="1" dirty="0">
              <a:solidFill>
                <a:srgbClr val="000099"/>
              </a:solidFill>
            </a:endParaRPr>
          </a:p>
        </p:txBody>
      </p:sp>
      <p:grpSp>
        <p:nvGrpSpPr>
          <p:cNvPr id="5" name="Группа 43"/>
          <p:cNvGrpSpPr/>
          <p:nvPr/>
        </p:nvGrpSpPr>
        <p:grpSpPr>
          <a:xfrm>
            <a:off x="-63723" y="153380"/>
            <a:ext cx="9316863" cy="2346926"/>
            <a:chOff x="-258709" y="81942"/>
            <a:chExt cx="9316863" cy="2346926"/>
          </a:xfrm>
        </p:grpSpPr>
        <p:grpSp>
          <p:nvGrpSpPr>
            <p:cNvPr id="7" name="Группа 30"/>
            <p:cNvGrpSpPr/>
            <p:nvPr/>
          </p:nvGrpSpPr>
          <p:grpSpPr>
            <a:xfrm>
              <a:off x="785785" y="714356"/>
              <a:ext cx="7286676" cy="1714512"/>
              <a:chOff x="2750636" y="1643050"/>
              <a:chExt cx="5729694" cy="1643074"/>
            </a:xfrm>
            <a:solidFill>
              <a:schemeClr val="accent1">
                <a:lumMod val="75000"/>
              </a:schemeClr>
            </a:solidFill>
            <a:effectLst>
              <a:glow rad="101600">
                <a:srgbClr val="FFFF00">
                  <a:alpha val="60000"/>
                </a:srgbClr>
              </a:glow>
            </a:effectLst>
          </p:grpSpPr>
          <p:sp>
            <p:nvSpPr>
              <p:cNvPr id="13" name="7-конечная звезда 12"/>
              <p:cNvSpPr/>
              <p:nvPr/>
            </p:nvSpPr>
            <p:spPr>
              <a:xfrm>
                <a:off x="4143372" y="2571744"/>
                <a:ext cx="857256" cy="642942"/>
              </a:xfrm>
              <a:prstGeom prst="star7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2700000" scaled="1"/>
                <a:tileRect/>
              </a:gradFill>
              <a:ln w="12700">
                <a:solidFill>
                  <a:srgbClr val="FFFF99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0" name="Пятно 1 19"/>
              <p:cNvSpPr/>
              <p:nvPr/>
            </p:nvSpPr>
            <p:spPr>
              <a:xfrm>
                <a:off x="2857488" y="2500306"/>
                <a:ext cx="1285884" cy="785818"/>
              </a:xfrm>
              <a:prstGeom prst="irregularSeal1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2700000" scaled="1"/>
                <a:tileRect/>
              </a:gradFill>
              <a:ln w="12700">
                <a:solidFill>
                  <a:srgbClr val="FFFF99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1" name="Пятно 1 20"/>
              <p:cNvSpPr/>
              <p:nvPr/>
            </p:nvSpPr>
            <p:spPr>
              <a:xfrm>
                <a:off x="5000628" y="2500306"/>
                <a:ext cx="1285884" cy="785818"/>
              </a:xfrm>
              <a:prstGeom prst="irregularSeal1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2700000" scaled="1"/>
                <a:tileRect/>
              </a:gradFill>
              <a:ln w="12700">
                <a:solidFill>
                  <a:srgbClr val="FFFF99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2" name="Пятно 1 21"/>
              <p:cNvSpPr/>
              <p:nvPr/>
            </p:nvSpPr>
            <p:spPr>
              <a:xfrm>
                <a:off x="7072330" y="2500306"/>
                <a:ext cx="1285884" cy="785818"/>
              </a:xfrm>
              <a:prstGeom prst="irregularSeal1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2700000" scaled="1"/>
                <a:tileRect/>
              </a:gradFill>
              <a:ln w="12700">
                <a:solidFill>
                  <a:srgbClr val="FFFF99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3" name="7-конечная звезда 22"/>
              <p:cNvSpPr/>
              <p:nvPr/>
            </p:nvSpPr>
            <p:spPr>
              <a:xfrm>
                <a:off x="6286512" y="2571744"/>
                <a:ext cx="857256" cy="642942"/>
              </a:xfrm>
              <a:prstGeom prst="star7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2700000" scaled="1"/>
                <a:tileRect/>
              </a:gradFill>
              <a:ln w="12700">
                <a:solidFill>
                  <a:srgbClr val="FFFF99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4" name="7-конечная звезда 23"/>
              <p:cNvSpPr/>
              <p:nvPr/>
            </p:nvSpPr>
            <p:spPr>
              <a:xfrm>
                <a:off x="4214810" y="1714488"/>
                <a:ext cx="857256" cy="642942"/>
              </a:xfrm>
              <a:prstGeom prst="star7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2700000" scaled="1"/>
                <a:tileRect/>
              </a:gradFill>
              <a:ln w="12700">
                <a:solidFill>
                  <a:srgbClr val="FFFF99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5" name="Пятно 1 24"/>
              <p:cNvSpPr/>
              <p:nvPr/>
            </p:nvSpPr>
            <p:spPr>
              <a:xfrm>
                <a:off x="2928926" y="1643050"/>
                <a:ext cx="1285884" cy="785818"/>
              </a:xfrm>
              <a:prstGeom prst="irregularSeal1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2700000" scaled="1"/>
                <a:tileRect/>
              </a:gradFill>
              <a:ln w="12700">
                <a:solidFill>
                  <a:srgbClr val="FFFF99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6" name="Пятно 1 25"/>
              <p:cNvSpPr/>
              <p:nvPr/>
            </p:nvSpPr>
            <p:spPr>
              <a:xfrm>
                <a:off x="5072066" y="1643050"/>
                <a:ext cx="1285884" cy="785818"/>
              </a:xfrm>
              <a:prstGeom prst="irregularSeal1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2700000" scaled="1"/>
                <a:tileRect/>
              </a:gradFill>
              <a:ln w="12700">
                <a:solidFill>
                  <a:srgbClr val="FFFF99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7" name="Пятно 1 26"/>
              <p:cNvSpPr/>
              <p:nvPr/>
            </p:nvSpPr>
            <p:spPr>
              <a:xfrm>
                <a:off x="7143768" y="1643050"/>
                <a:ext cx="1285884" cy="785818"/>
              </a:xfrm>
              <a:prstGeom prst="irregularSeal1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2700000" scaled="1"/>
                <a:tileRect/>
              </a:gradFill>
              <a:ln w="12700">
                <a:solidFill>
                  <a:srgbClr val="FFFF99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8" name="7-конечная звезда 27"/>
              <p:cNvSpPr/>
              <p:nvPr/>
            </p:nvSpPr>
            <p:spPr>
              <a:xfrm>
                <a:off x="6357950" y="1714488"/>
                <a:ext cx="857256" cy="642942"/>
              </a:xfrm>
              <a:prstGeom prst="star7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2700000" scaled="1"/>
                <a:tileRect/>
              </a:gradFill>
              <a:ln w="12700">
                <a:solidFill>
                  <a:srgbClr val="FFFF99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" name="Скругленный прямоугольник 10"/>
              <p:cNvSpPr/>
              <p:nvPr/>
            </p:nvSpPr>
            <p:spPr>
              <a:xfrm>
                <a:off x="2750636" y="2071678"/>
                <a:ext cx="5729694" cy="940600"/>
              </a:xfrm>
              <a:prstGeom prst="roundRect">
                <a:avLst/>
              </a:prstGeom>
              <a:solidFill>
                <a:srgbClr val="FFFF99"/>
              </a:solidFill>
              <a:ln>
                <a:solidFill>
                  <a:srgbClr val="FFFF00"/>
                </a:solidFill>
              </a:ln>
              <a:effectLst>
                <a:softEdge rad="3175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b="1" dirty="0" smtClean="0">
                    <a:solidFill>
                      <a:srgbClr val="000099"/>
                    </a:solidFill>
                  </a:rPr>
                  <a:t>В  какой стране в новогоднюю ночь на улицах города можно увидеть карнавальное шествие сказочных персонажей</a:t>
                </a:r>
                <a:endParaRPr lang="ru-RU" sz="2000" b="1" dirty="0">
                  <a:solidFill>
                    <a:srgbClr val="000099"/>
                  </a:solidFill>
                </a:endParaRPr>
              </a:p>
            </p:txBody>
          </p:sp>
        </p:grpSp>
        <p:grpSp>
          <p:nvGrpSpPr>
            <p:cNvPr id="8" name="Группа 42"/>
            <p:cNvGrpSpPr/>
            <p:nvPr/>
          </p:nvGrpSpPr>
          <p:grpSpPr>
            <a:xfrm>
              <a:off x="-258709" y="81942"/>
              <a:ext cx="9316863" cy="1043477"/>
              <a:chOff x="-158107" y="22854"/>
              <a:chExt cx="9316863" cy="1043477"/>
            </a:xfrm>
          </p:grpSpPr>
          <p:pic>
            <p:nvPicPr>
              <p:cNvPr id="3" name="Picture 2" descr="C:\Users\User\Pictures\Катины рисунки\ПРАЗДНИКИ\НОВЫЙ ГОД\kolokol09.png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19892324" flipH="1">
                <a:off x="-158107" y="22854"/>
                <a:ext cx="1500198" cy="1012582"/>
              </a:xfrm>
              <a:prstGeom prst="rect">
                <a:avLst/>
              </a:prstGeom>
              <a:noFill/>
            </p:spPr>
          </p:pic>
          <p:pic>
            <p:nvPicPr>
              <p:cNvPr id="4" name="Picture 2" descr="C:\Users\User\Pictures\Катины рисунки\ПРАЗДНИКИ\НОВЫЙ ГОД\kolokol09.png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943091">
                <a:off x="7658558" y="53749"/>
                <a:ext cx="1500198" cy="1012582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45" name="6-конечная звезда 44"/>
          <p:cNvSpPr/>
          <p:nvPr/>
        </p:nvSpPr>
        <p:spPr>
          <a:xfrm>
            <a:off x="1785918" y="2643182"/>
            <a:ext cx="1357322" cy="1571636"/>
          </a:xfrm>
          <a:prstGeom prst="star6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000099"/>
                </a:solidFill>
              </a:rPr>
              <a:t>Н</a:t>
            </a:r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46" name="6-конечная звезда 45"/>
          <p:cNvSpPr/>
          <p:nvPr/>
        </p:nvSpPr>
        <p:spPr>
          <a:xfrm>
            <a:off x="4500562" y="2643182"/>
            <a:ext cx="1357322" cy="1571636"/>
          </a:xfrm>
          <a:prstGeom prst="star6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000099"/>
                </a:solidFill>
              </a:rPr>
              <a:t>Л</a:t>
            </a:r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47" name="6-конечная звезда 46"/>
          <p:cNvSpPr/>
          <p:nvPr/>
        </p:nvSpPr>
        <p:spPr>
          <a:xfrm>
            <a:off x="3214678" y="3071810"/>
            <a:ext cx="1357322" cy="1571636"/>
          </a:xfrm>
          <a:prstGeom prst="star6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000099"/>
                </a:solidFill>
              </a:rPr>
              <a:t>Г</a:t>
            </a:r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48" name="6-конечная звезда 47"/>
          <p:cNvSpPr/>
          <p:nvPr/>
        </p:nvSpPr>
        <p:spPr>
          <a:xfrm>
            <a:off x="7215206" y="2643182"/>
            <a:ext cx="1357322" cy="1571636"/>
          </a:xfrm>
          <a:prstGeom prst="star6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000099"/>
                </a:solidFill>
              </a:rPr>
              <a:t>Я</a:t>
            </a:r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49" name="6-конечная звезда 48"/>
          <p:cNvSpPr/>
          <p:nvPr/>
        </p:nvSpPr>
        <p:spPr>
          <a:xfrm>
            <a:off x="5929322" y="3071810"/>
            <a:ext cx="1357322" cy="1571636"/>
          </a:xfrm>
          <a:prstGeom prst="star6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000099"/>
                </a:solidFill>
              </a:rPr>
              <a:t>И</a:t>
            </a:r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84" name="6-конечная звезда 83"/>
          <p:cNvSpPr/>
          <p:nvPr/>
        </p:nvSpPr>
        <p:spPr>
          <a:xfrm>
            <a:off x="500034" y="3071810"/>
            <a:ext cx="1357322" cy="1571636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85" name="6-конечная звезда 84"/>
          <p:cNvSpPr/>
          <p:nvPr/>
        </p:nvSpPr>
        <p:spPr>
          <a:xfrm>
            <a:off x="1785918" y="2643182"/>
            <a:ext cx="1357322" cy="1571636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86" name="6-конечная звезда 85"/>
          <p:cNvSpPr/>
          <p:nvPr/>
        </p:nvSpPr>
        <p:spPr>
          <a:xfrm>
            <a:off x="3214678" y="3071810"/>
            <a:ext cx="1357322" cy="1571636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87" name="6-конечная звезда 86"/>
          <p:cNvSpPr/>
          <p:nvPr/>
        </p:nvSpPr>
        <p:spPr>
          <a:xfrm>
            <a:off x="5929322" y="3071810"/>
            <a:ext cx="1357322" cy="1571636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88" name="6-конечная звезда 87"/>
          <p:cNvSpPr/>
          <p:nvPr/>
        </p:nvSpPr>
        <p:spPr>
          <a:xfrm>
            <a:off x="4500562" y="2643182"/>
            <a:ext cx="1357322" cy="1571636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89" name="6-конечная звезда 88"/>
          <p:cNvSpPr/>
          <p:nvPr/>
        </p:nvSpPr>
        <p:spPr>
          <a:xfrm>
            <a:off x="7215206" y="2643182"/>
            <a:ext cx="1357322" cy="1571636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90" name="Text Box 2"/>
          <p:cNvSpPr txBox="1">
            <a:spLocks noChangeArrowheads="1"/>
          </p:cNvSpPr>
          <p:nvPr/>
        </p:nvSpPr>
        <p:spPr bwMode="auto">
          <a:xfrm>
            <a:off x="285720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а</a:t>
            </a:r>
          </a:p>
        </p:txBody>
      </p:sp>
      <p:sp>
        <p:nvSpPr>
          <p:cNvPr id="91" name="Text Box 3"/>
          <p:cNvSpPr txBox="1">
            <a:spLocks noChangeArrowheads="1"/>
          </p:cNvSpPr>
          <p:nvPr/>
        </p:nvSpPr>
        <p:spPr bwMode="auto">
          <a:xfrm>
            <a:off x="785786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б</a:t>
            </a:r>
          </a:p>
        </p:txBody>
      </p:sp>
      <p:sp>
        <p:nvSpPr>
          <p:cNvPr id="92" name="Text Box 4"/>
          <p:cNvSpPr txBox="1">
            <a:spLocks noChangeArrowheads="1"/>
          </p:cNvSpPr>
          <p:nvPr/>
        </p:nvSpPr>
        <p:spPr bwMode="auto">
          <a:xfrm>
            <a:off x="1285852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в</a:t>
            </a:r>
          </a:p>
        </p:txBody>
      </p:sp>
      <p:sp>
        <p:nvSpPr>
          <p:cNvPr id="93" name="Text Box 5"/>
          <p:cNvSpPr txBox="1">
            <a:spLocks noChangeArrowheads="1"/>
          </p:cNvSpPr>
          <p:nvPr/>
        </p:nvSpPr>
        <p:spPr bwMode="auto">
          <a:xfrm>
            <a:off x="1785918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г</a:t>
            </a:r>
          </a:p>
        </p:txBody>
      </p:sp>
      <p:sp>
        <p:nvSpPr>
          <p:cNvPr id="94" name="Text Box 7"/>
          <p:cNvSpPr txBox="1">
            <a:spLocks noChangeArrowheads="1"/>
          </p:cNvSpPr>
          <p:nvPr/>
        </p:nvSpPr>
        <p:spPr bwMode="auto">
          <a:xfrm>
            <a:off x="3286116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ё</a:t>
            </a:r>
          </a:p>
        </p:txBody>
      </p:sp>
      <p:sp>
        <p:nvSpPr>
          <p:cNvPr id="95" name="Text Box 8"/>
          <p:cNvSpPr txBox="1">
            <a:spLocks noChangeArrowheads="1"/>
          </p:cNvSpPr>
          <p:nvPr/>
        </p:nvSpPr>
        <p:spPr bwMode="auto">
          <a:xfrm>
            <a:off x="3786182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ж</a:t>
            </a:r>
          </a:p>
        </p:txBody>
      </p:sp>
      <p:sp>
        <p:nvSpPr>
          <p:cNvPr id="96" name="Text Box 9"/>
          <p:cNvSpPr txBox="1">
            <a:spLocks noChangeArrowheads="1"/>
          </p:cNvSpPr>
          <p:nvPr/>
        </p:nvSpPr>
        <p:spPr bwMode="auto">
          <a:xfrm>
            <a:off x="4286248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з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97" name="Text Box 10"/>
          <p:cNvSpPr txBox="1">
            <a:spLocks noChangeArrowheads="1"/>
          </p:cNvSpPr>
          <p:nvPr/>
        </p:nvSpPr>
        <p:spPr bwMode="auto">
          <a:xfrm>
            <a:off x="4786314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и</a:t>
            </a:r>
          </a:p>
        </p:txBody>
      </p:sp>
      <p:sp>
        <p:nvSpPr>
          <p:cNvPr id="98" name="Text Box 11"/>
          <p:cNvSpPr txBox="1">
            <a:spLocks noChangeArrowheads="1"/>
          </p:cNvSpPr>
          <p:nvPr/>
        </p:nvSpPr>
        <p:spPr bwMode="auto">
          <a:xfrm>
            <a:off x="5286380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й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99" name="Text Box 12"/>
          <p:cNvSpPr txBox="1">
            <a:spLocks noChangeArrowheads="1"/>
          </p:cNvSpPr>
          <p:nvPr/>
        </p:nvSpPr>
        <p:spPr bwMode="auto">
          <a:xfrm>
            <a:off x="5786446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к</a:t>
            </a:r>
          </a:p>
        </p:txBody>
      </p:sp>
      <p:sp>
        <p:nvSpPr>
          <p:cNvPr id="100" name="Text Box 13"/>
          <p:cNvSpPr txBox="1">
            <a:spLocks noChangeArrowheads="1"/>
          </p:cNvSpPr>
          <p:nvPr/>
        </p:nvSpPr>
        <p:spPr bwMode="auto">
          <a:xfrm>
            <a:off x="6286512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л</a:t>
            </a:r>
          </a:p>
        </p:txBody>
      </p:sp>
      <p:sp>
        <p:nvSpPr>
          <p:cNvPr id="101" name="Text Box 15"/>
          <p:cNvSpPr txBox="1">
            <a:spLocks noChangeArrowheads="1"/>
          </p:cNvSpPr>
          <p:nvPr/>
        </p:nvSpPr>
        <p:spPr bwMode="auto">
          <a:xfrm>
            <a:off x="7286644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н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102" name="Text Box 16"/>
          <p:cNvSpPr txBox="1">
            <a:spLocks noChangeArrowheads="1"/>
          </p:cNvSpPr>
          <p:nvPr/>
        </p:nvSpPr>
        <p:spPr bwMode="auto">
          <a:xfrm>
            <a:off x="7786710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о</a:t>
            </a:r>
          </a:p>
        </p:txBody>
      </p:sp>
      <p:sp>
        <p:nvSpPr>
          <p:cNvPr id="103" name="Text Box 17"/>
          <p:cNvSpPr txBox="1">
            <a:spLocks noChangeArrowheads="1"/>
          </p:cNvSpPr>
          <p:nvPr/>
        </p:nvSpPr>
        <p:spPr bwMode="auto">
          <a:xfrm>
            <a:off x="8286776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п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104" name="Text Box 18"/>
          <p:cNvSpPr txBox="1">
            <a:spLocks noChangeArrowheads="1"/>
          </p:cNvSpPr>
          <p:nvPr/>
        </p:nvSpPr>
        <p:spPr bwMode="auto">
          <a:xfrm>
            <a:off x="539300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р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105" name="Text Box 19"/>
          <p:cNvSpPr txBox="1">
            <a:spLocks noChangeArrowheads="1"/>
          </p:cNvSpPr>
          <p:nvPr/>
        </p:nvSpPr>
        <p:spPr bwMode="auto">
          <a:xfrm>
            <a:off x="1039366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с</a:t>
            </a:r>
          </a:p>
        </p:txBody>
      </p:sp>
      <p:sp>
        <p:nvSpPr>
          <p:cNvPr id="106" name="Text Box 21"/>
          <p:cNvSpPr txBox="1">
            <a:spLocks noChangeArrowheads="1"/>
          </p:cNvSpPr>
          <p:nvPr/>
        </p:nvSpPr>
        <p:spPr bwMode="auto">
          <a:xfrm>
            <a:off x="2039498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у</a:t>
            </a:r>
          </a:p>
        </p:txBody>
      </p:sp>
      <p:sp>
        <p:nvSpPr>
          <p:cNvPr id="107" name="Text Box 22"/>
          <p:cNvSpPr txBox="1">
            <a:spLocks noChangeArrowheads="1"/>
          </p:cNvSpPr>
          <p:nvPr/>
        </p:nvSpPr>
        <p:spPr bwMode="auto">
          <a:xfrm>
            <a:off x="2539564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ф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108" name="Text Box 23"/>
          <p:cNvSpPr txBox="1">
            <a:spLocks noChangeArrowheads="1"/>
          </p:cNvSpPr>
          <p:nvPr/>
        </p:nvSpPr>
        <p:spPr bwMode="auto">
          <a:xfrm>
            <a:off x="3039630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rgbClr val="003300"/>
                </a:solidFill>
              </a:rPr>
              <a:t>х</a:t>
            </a:r>
          </a:p>
        </p:txBody>
      </p:sp>
      <p:sp>
        <p:nvSpPr>
          <p:cNvPr id="109" name="Text Box 24"/>
          <p:cNvSpPr txBox="1">
            <a:spLocks noChangeArrowheads="1"/>
          </p:cNvSpPr>
          <p:nvPr/>
        </p:nvSpPr>
        <p:spPr bwMode="auto">
          <a:xfrm>
            <a:off x="3539696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rgbClr val="003300"/>
                </a:solidFill>
              </a:rPr>
              <a:t>ц</a:t>
            </a:r>
          </a:p>
        </p:txBody>
      </p:sp>
      <p:sp>
        <p:nvSpPr>
          <p:cNvPr id="110" name="Text Box 25"/>
          <p:cNvSpPr txBox="1">
            <a:spLocks noChangeArrowheads="1"/>
          </p:cNvSpPr>
          <p:nvPr/>
        </p:nvSpPr>
        <p:spPr bwMode="auto">
          <a:xfrm>
            <a:off x="4039762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ч</a:t>
            </a:r>
          </a:p>
        </p:txBody>
      </p:sp>
      <p:sp>
        <p:nvSpPr>
          <p:cNvPr id="111" name="Text Box 26"/>
          <p:cNvSpPr txBox="1">
            <a:spLocks noChangeArrowheads="1"/>
          </p:cNvSpPr>
          <p:nvPr/>
        </p:nvSpPr>
        <p:spPr bwMode="auto">
          <a:xfrm>
            <a:off x="4539828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ш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112" name="Text Box 27"/>
          <p:cNvSpPr txBox="1">
            <a:spLocks noChangeArrowheads="1"/>
          </p:cNvSpPr>
          <p:nvPr/>
        </p:nvSpPr>
        <p:spPr bwMode="auto">
          <a:xfrm>
            <a:off x="5039894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щ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113" name="Text Box 28"/>
          <p:cNvSpPr txBox="1">
            <a:spLocks noChangeArrowheads="1"/>
          </p:cNvSpPr>
          <p:nvPr/>
        </p:nvSpPr>
        <p:spPr bwMode="auto">
          <a:xfrm>
            <a:off x="5539960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ъ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114" name="Text Box 29"/>
          <p:cNvSpPr txBox="1">
            <a:spLocks noChangeArrowheads="1"/>
          </p:cNvSpPr>
          <p:nvPr/>
        </p:nvSpPr>
        <p:spPr bwMode="auto">
          <a:xfrm>
            <a:off x="6040026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ы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115" name="Text Box 30"/>
          <p:cNvSpPr txBox="1">
            <a:spLocks noChangeArrowheads="1"/>
          </p:cNvSpPr>
          <p:nvPr/>
        </p:nvSpPr>
        <p:spPr bwMode="auto">
          <a:xfrm>
            <a:off x="6540092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ь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116" name="Text Box 31"/>
          <p:cNvSpPr txBox="1">
            <a:spLocks noChangeArrowheads="1"/>
          </p:cNvSpPr>
          <p:nvPr/>
        </p:nvSpPr>
        <p:spPr bwMode="auto">
          <a:xfrm>
            <a:off x="7040158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э</a:t>
            </a:r>
          </a:p>
        </p:txBody>
      </p:sp>
      <p:sp>
        <p:nvSpPr>
          <p:cNvPr id="117" name="Text Box 32"/>
          <p:cNvSpPr txBox="1">
            <a:spLocks noChangeArrowheads="1"/>
          </p:cNvSpPr>
          <p:nvPr/>
        </p:nvSpPr>
        <p:spPr bwMode="auto">
          <a:xfrm>
            <a:off x="7540224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ю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118" name="Text Box 33"/>
          <p:cNvSpPr txBox="1">
            <a:spLocks noChangeArrowheads="1"/>
          </p:cNvSpPr>
          <p:nvPr/>
        </p:nvSpPr>
        <p:spPr bwMode="auto">
          <a:xfrm>
            <a:off x="8040290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я</a:t>
            </a:r>
          </a:p>
        </p:txBody>
      </p:sp>
      <p:sp>
        <p:nvSpPr>
          <p:cNvPr id="119" name="Text Box 2"/>
          <p:cNvSpPr txBox="1">
            <a:spLocks noChangeArrowheads="1"/>
          </p:cNvSpPr>
          <p:nvPr/>
        </p:nvSpPr>
        <p:spPr bwMode="auto">
          <a:xfrm>
            <a:off x="2285984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д</a:t>
            </a:r>
          </a:p>
        </p:txBody>
      </p:sp>
      <p:sp>
        <p:nvSpPr>
          <p:cNvPr id="120" name="Text Box 6"/>
          <p:cNvSpPr txBox="1">
            <a:spLocks noChangeArrowheads="1"/>
          </p:cNvSpPr>
          <p:nvPr/>
        </p:nvSpPr>
        <p:spPr bwMode="auto">
          <a:xfrm>
            <a:off x="2786050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е</a:t>
            </a:r>
          </a:p>
        </p:txBody>
      </p:sp>
      <p:sp>
        <p:nvSpPr>
          <p:cNvPr id="121" name="Text Box 14"/>
          <p:cNvSpPr txBox="1">
            <a:spLocks noChangeArrowheads="1"/>
          </p:cNvSpPr>
          <p:nvPr/>
        </p:nvSpPr>
        <p:spPr bwMode="auto">
          <a:xfrm>
            <a:off x="6786578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м</a:t>
            </a:r>
          </a:p>
        </p:txBody>
      </p:sp>
      <p:sp>
        <p:nvSpPr>
          <p:cNvPr id="122" name="Text Box 20"/>
          <p:cNvSpPr txBox="1">
            <a:spLocks noChangeArrowheads="1"/>
          </p:cNvSpPr>
          <p:nvPr/>
        </p:nvSpPr>
        <p:spPr bwMode="auto">
          <a:xfrm>
            <a:off x="1539432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rgbClr val="003300"/>
                </a:solidFill>
              </a:rPr>
              <a:t>т</a:t>
            </a:r>
          </a:p>
        </p:txBody>
      </p:sp>
      <p:sp>
        <p:nvSpPr>
          <p:cNvPr id="123" name="Пятно 1 122">
            <a:hlinkClick r:id="rId3" action="ppaction://hlinksldjump"/>
          </p:cNvPr>
          <p:cNvSpPr/>
          <p:nvPr/>
        </p:nvSpPr>
        <p:spPr>
          <a:xfrm>
            <a:off x="6715140" y="6215082"/>
            <a:ext cx="1785918" cy="642918"/>
          </a:xfrm>
          <a:prstGeom prst="irregularSeal1">
            <a:avLst/>
          </a:prstGeom>
          <a:solidFill>
            <a:srgbClr val="FFFF0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6600"/>
                </a:solidFill>
              </a:rPr>
              <a:t>Назад</a:t>
            </a:r>
            <a:endParaRPr lang="ru-RU" sz="1600" b="1" dirty="0">
              <a:solidFill>
                <a:srgbClr val="006600"/>
              </a:solidFill>
            </a:endParaRPr>
          </a:p>
        </p:txBody>
      </p:sp>
      <p:sp>
        <p:nvSpPr>
          <p:cNvPr id="125" name="6-конечная звезда 124"/>
          <p:cNvSpPr/>
          <p:nvPr/>
        </p:nvSpPr>
        <p:spPr>
          <a:xfrm>
            <a:off x="285720" y="5072074"/>
            <a:ext cx="214314" cy="214314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126" name="6-конечная звезда 125"/>
          <p:cNvSpPr/>
          <p:nvPr/>
        </p:nvSpPr>
        <p:spPr>
          <a:xfrm>
            <a:off x="7286644" y="5072074"/>
            <a:ext cx="214314" cy="214314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127" name="6-конечная звезда 126"/>
          <p:cNvSpPr/>
          <p:nvPr/>
        </p:nvSpPr>
        <p:spPr>
          <a:xfrm>
            <a:off x="1785918" y="5072074"/>
            <a:ext cx="214314" cy="214314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128" name="6-конечная звезда 127"/>
          <p:cNvSpPr/>
          <p:nvPr/>
        </p:nvSpPr>
        <p:spPr>
          <a:xfrm>
            <a:off x="6286512" y="5072074"/>
            <a:ext cx="214314" cy="214314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129" name="6-конечная звезда 128"/>
          <p:cNvSpPr/>
          <p:nvPr/>
        </p:nvSpPr>
        <p:spPr>
          <a:xfrm>
            <a:off x="4786314" y="5072074"/>
            <a:ext cx="214314" cy="214314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130" name="6-конечная звезда 129"/>
          <p:cNvSpPr/>
          <p:nvPr/>
        </p:nvSpPr>
        <p:spPr>
          <a:xfrm>
            <a:off x="8001024" y="5643578"/>
            <a:ext cx="214314" cy="214314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9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0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1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5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2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9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1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6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3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0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7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4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1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8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5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2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1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9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1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6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7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1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5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1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0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1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7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1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74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5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6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1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1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2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3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6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1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8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9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7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201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02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3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indefinite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6" dur="indefinite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7" dur="indefinite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208" restart="whenNotActive" fill="hold" evtFilter="cancelBubble" nodeType="interactiveSeq">
                <p:stCondLst>
                  <p:cond evt="onClick" delay="0">
                    <p:tgtEl>
                      <p:spTgt spid="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9" fill="hold">
                      <p:stCondLst>
                        <p:cond delay="0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1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218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9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0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indefinite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3" dur="indefinite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4" dur="indefinite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>
                      <p:stCondLst>
                        <p:cond delay="0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1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235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36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7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indefinite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0" dur="indefinite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1" dur="indefinite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1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252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53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4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indefinite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7" dur="indefinite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8" dur="indefinite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"/>
                  </p:tgtEl>
                </p:cond>
              </p:nextCondLst>
            </p:seq>
            <p:seq concurrent="1" nextAc="seek">
              <p:cTn id="259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0" fill="hold">
                      <p:stCondLst>
                        <p:cond delay="0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1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269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70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1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indefinite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4" dur="indefinite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5" dur="indefinite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276" restart="whenNotActive" fill="hold" evtFilter="cancelBubble" nodeType="interactiveSeq">
                <p:stCondLst>
                  <p:cond evt="onClick" delay="0">
                    <p:tgtEl>
                      <p:spTgt spid="1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7" fill="hold">
                      <p:stCondLst>
                        <p:cond delay="0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4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5" presetID="1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286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7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8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indefinite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1" dur="indefinite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2" dur="indefinite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8"/>
                  </p:tgtEl>
                </p:cond>
              </p:nextCondLst>
            </p:seq>
          </p:childTnLst>
        </p:cTn>
      </p:par>
    </p:tnLst>
    <p:bldLst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омб 1"/>
          <p:cNvSpPr/>
          <p:nvPr/>
        </p:nvSpPr>
        <p:spPr>
          <a:xfrm>
            <a:off x="2143108" y="285728"/>
            <a:ext cx="5143536" cy="928694"/>
          </a:xfrm>
          <a:prstGeom prst="diamond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r>
              <a:rPr lang="ru-RU" sz="2800" b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2000" b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отборочный тур</a:t>
            </a:r>
          </a:p>
          <a:p>
            <a:pPr algn="ctr"/>
            <a:endParaRPr lang="ru-RU" dirty="0"/>
          </a:p>
        </p:txBody>
      </p:sp>
      <p:pic>
        <p:nvPicPr>
          <p:cNvPr id="5" name="Picture 2" descr="C:\Users\User\Pictures\Катины рисунки\ПРАЗДНИКИ\НОВЫЙ ГОД\kolokol0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353363" flipH="1">
            <a:off x="273662" y="376013"/>
            <a:ext cx="1500198" cy="1012582"/>
          </a:xfrm>
          <a:prstGeom prst="rect">
            <a:avLst/>
          </a:prstGeom>
          <a:noFill/>
        </p:spPr>
      </p:pic>
      <p:pic>
        <p:nvPicPr>
          <p:cNvPr id="6" name="Picture 2" descr="C:\Users\User\Pictures\Катины рисунки\ПРАЗДНИКИ\НОВЫЙ ГОД\kolokol0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246637">
            <a:off x="7512984" y="376014"/>
            <a:ext cx="1500198" cy="1012582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142844" y="1428736"/>
            <a:ext cx="8643998" cy="478634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42844" y="1428736"/>
            <a:ext cx="8858312" cy="4786346"/>
          </a:xfrm>
          <a:prstGeom prst="rect">
            <a:avLst/>
          </a:prstGeom>
          <a:solidFill>
            <a:srgbClr val="99CCFF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buFont typeface="Wingdings" pitchFamily="2" charset="2"/>
              <a:buChar char="v"/>
            </a:pPr>
            <a:endParaRPr lang="ru-RU" sz="2200" b="1" dirty="0" smtClean="0">
              <a:solidFill>
                <a:srgbClr val="00660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ru-RU" sz="2200" b="1" dirty="0" smtClean="0">
                <a:solidFill>
                  <a:srgbClr val="006600"/>
                </a:solidFill>
              </a:rPr>
              <a:t>Какой город объявлен географической родиной </a:t>
            </a:r>
          </a:p>
          <a:p>
            <a:r>
              <a:rPr lang="ru-RU" sz="2200" b="1" dirty="0" smtClean="0">
                <a:solidFill>
                  <a:srgbClr val="006600"/>
                </a:solidFill>
              </a:rPr>
              <a:t>    российского Деда Мороза? </a:t>
            </a:r>
          </a:p>
          <a:p>
            <a:endParaRPr lang="ru-RU" sz="2200" b="1" dirty="0" smtClean="0">
              <a:solidFill>
                <a:srgbClr val="006600"/>
              </a:solidFill>
            </a:endParaRPr>
          </a:p>
          <a:p>
            <a:endParaRPr lang="ru-RU" sz="2200" b="1" dirty="0" smtClean="0">
              <a:solidFill>
                <a:srgbClr val="006600"/>
              </a:solidFill>
            </a:endParaRPr>
          </a:p>
          <a:p>
            <a:pPr>
              <a:buFont typeface="Wingdings" pitchFamily="2" charset="2"/>
              <a:buChar char="v"/>
            </a:pPr>
            <a:endParaRPr lang="ru-RU" sz="2200" b="1" dirty="0" smtClean="0">
              <a:solidFill>
                <a:srgbClr val="00660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ru-RU" sz="2200" b="1" dirty="0" smtClean="0">
                <a:solidFill>
                  <a:srgbClr val="006600"/>
                </a:solidFill>
              </a:rPr>
              <a:t> Новогодний персонаж русских легенд, уникальный  </a:t>
            </a:r>
          </a:p>
          <a:p>
            <a:r>
              <a:rPr lang="ru-RU" sz="2200" b="1" dirty="0" smtClean="0">
                <a:solidFill>
                  <a:srgbClr val="006600"/>
                </a:solidFill>
              </a:rPr>
              <a:t>     для русской культуры. </a:t>
            </a:r>
          </a:p>
          <a:p>
            <a:endParaRPr lang="ru-RU" sz="2200" b="1" dirty="0" smtClean="0">
              <a:solidFill>
                <a:srgbClr val="006600"/>
              </a:solidFill>
            </a:endParaRPr>
          </a:p>
          <a:p>
            <a:endParaRPr lang="ru-RU" sz="2200" b="1" dirty="0" smtClean="0">
              <a:solidFill>
                <a:srgbClr val="006600"/>
              </a:solidFill>
            </a:endParaRPr>
          </a:p>
          <a:p>
            <a:endParaRPr lang="ru-RU" sz="1400" b="1" dirty="0" smtClean="0">
              <a:solidFill>
                <a:srgbClr val="00660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ru-RU" sz="2200" b="1" dirty="0" smtClean="0">
                <a:solidFill>
                  <a:srgbClr val="006600"/>
                </a:solidFill>
              </a:rPr>
              <a:t> Назовите популярный новогодний танец вокруг ёлки.</a:t>
            </a:r>
            <a:r>
              <a:rPr lang="ru-RU" sz="2200" dirty="0" smtClean="0"/>
              <a:t/>
            </a:r>
            <a:br>
              <a:rPr lang="ru-RU" sz="2200" dirty="0" smtClean="0"/>
            </a:br>
            <a:endParaRPr lang="ru-RU" sz="2200" b="1" dirty="0" smtClean="0">
              <a:solidFill>
                <a:srgbClr val="006600"/>
              </a:solidFill>
            </a:endParaRPr>
          </a:p>
          <a:p>
            <a:endParaRPr lang="ru-RU" sz="2200" b="1" dirty="0" smtClean="0">
              <a:solidFill>
                <a:srgbClr val="006600"/>
              </a:solidFill>
            </a:endParaRPr>
          </a:p>
          <a:p>
            <a:pPr algn="ctr"/>
            <a:endParaRPr lang="ru-RU" sz="2200" b="1" dirty="0" smtClean="0">
              <a:solidFill>
                <a:srgbClr val="006600"/>
              </a:solidFill>
            </a:endParaRPr>
          </a:p>
          <a:p>
            <a:pPr algn="ctr"/>
            <a:endParaRPr lang="ru-RU" sz="2200" b="1" dirty="0">
              <a:solidFill>
                <a:srgbClr val="0066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57620" y="2571744"/>
            <a:ext cx="4929222" cy="642942"/>
          </a:xfrm>
          <a:prstGeom prst="rect">
            <a:avLst/>
          </a:prstGeom>
          <a:gradFill flip="none" rotWithShape="1">
            <a:gsLst>
              <a:gs pos="0">
                <a:srgbClr val="CC6600"/>
              </a:gs>
              <a:gs pos="50000">
                <a:srgbClr val="FFCC00"/>
              </a:gs>
              <a:gs pos="100000">
                <a:srgbClr val="FFFF66"/>
              </a:gs>
            </a:gsLst>
            <a:path path="rect">
              <a:fillToRect l="50000" t="50000" r="50000" b="50000"/>
            </a:path>
            <a:tileRect/>
          </a:gradFill>
          <a:ln w="57150">
            <a:solidFill>
              <a:srgbClr val="FFCC00"/>
            </a:solidFill>
            <a:prstDash val="solid"/>
          </a:ln>
          <a:scene3d>
            <a:camera prst="orthographicFront"/>
            <a:lightRig rig="soft" dir="tl">
              <a:rot lat="0" lon="0" rev="0"/>
            </a:lightRig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>
                  <a:prstDash val="solid"/>
                </a:ln>
                <a:solidFill>
                  <a:srgbClr val="00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Великий Устюг</a:t>
            </a:r>
            <a:endParaRPr lang="ru-RU" sz="4000" b="1" spc="50" dirty="0">
              <a:ln w="11430">
                <a:prstDash val="solid"/>
              </a:ln>
              <a:solidFill>
                <a:srgbClr val="0099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000892" y="2643182"/>
            <a:ext cx="1428760" cy="500066"/>
          </a:xfrm>
          <a:prstGeom prst="roundRect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Ответ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857620" y="4214818"/>
            <a:ext cx="4929222" cy="642942"/>
          </a:xfrm>
          <a:prstGeom prst="rect">
            <a:avLst/>
          </a:prstGeom>
          <a:gradFill flip="none" rotWithShape="1">
            <a:gsLst>
              <a:gs pos="0">
                <a:srgbClr val="CC6600"/>
              </a:gs>
              <a:gs pos="50000">
                <a:srgbClr val="FFCC00"/>
              </a:gs>
              <a:gs pos="100000">
                <a:srgbClr val="FFFF66"/>
              </a:gs>
            </a:gsLst>
            <a:path path="rect">
              <a:fillToRect l="50000" t="50000" r="50000" b="50000"/>
            </a:path>
            <a:tileRect/>
          </a:gradFill>
          <a:ln w="57150">
            <a:solidFill>
              <a:srgbClr val="FFCC00"/>
            </a:solidFill>
            <a:prstDash val="solid"/>
          </a:ln>
          <a:scene3d>
            <a:camera prst="orthographicFront"/>
            <a:lightRig rig="soft" dir="tl">
              <a:rot lat="0" lon="0" rev="0"/>
            </a:lightRig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>
                  <a:prstDash val="solid"/>
                </a:ln>
                <a:solidFill>
                  <a:srgbClr val="00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Снегурочка</a:t>
            </a:r>
            <a:endParaRPr lang="ru-RU" sz="4000" b="1" spc="50" dirty="0">
              <a:ln w="11430">
                <a:prstDash val="solid"/>
              </a:ln>
              <a:solidFill>
                <a:srgbClr val="0099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7000892" y="4286256"/>
            <a:ext cx="1428760" cy="500066"/>
          </a:xfrm>
          <a:prstGeom prst="roundRect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Ответ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786182" y="5429264"/>
            <a:ext cx="4929222" cy="642942"/>
          </a:xfrm>
          <a:prstGeom prst="rect">
            <a:avLst/>
          </a:prstGeom>
          <a:gradFill flip="none" rotWithShape="1">
            <a:gsLst>
              <a:gs pos="0">
                <a:srgbClr val="CC6600"/>
              </a:gs>
              <a:gs pos="50000">
                <a:srgbClr val="FFCC00"/>
              </a:gs>
              <a:gs pos="100000">
                <a:srgbClr val="FFFF66"/>
              </a:gs>
            </a:gsLst>
            <a:path path="rect">
              <a:fillToRect l="50000" t="50000" r="50000" b="50000"/>
            </a:path>
            <a:tileRect/>
          </a:gradFill>
          <a:ln w="57150">
            <a:solidFill>
              <a:srgbClr val="FFCC00"/>
            </a:solidFill>
            <a:prstDash val="solid"/>
          </a:ln>
          <a:scene3d>
            <a:camera prst="orthographicFront"/>
            <a:lightRig rig="soft" dir="tl">
              <a:rot lat="0" lon="0" rev="0"/>
            </a:lightRig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>
                  <a:prstDash val="solid"/>
                </a:ln>
                <a:solidFill>
                  <a:srgbClr val="00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Хоровод</a:t>
            </a:r>
            <a:endParaRPr lang="ru-RU" sz="4000" b="1" spc="50" dirty="0">
              <a:ln w="11430">
                <a:prstDash val="solid"/>
              </a:ln>
              <a:solidFill>
                <a:srgbClr val="0099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929454" y="5500702"/>
            <a:ext cx="1428760" cy="500066"/>
          </a:xfrm>
          <a:prstGeom prst="roundRect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Ответ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27" name="Пятно 1 26">
            <a:hlinkClick r:id="rId3" action="ppaction://hlinksldjump"/>
          </p:cNvPr>
          <p:cNvSpPr/>
          <p:nvPr/>
        </p:nvSpPr>
        <p:spPr>
          <a:xfrm>
            <a:off x="2000232" y="6215082"/>
            <a:ext cx="1785918" cy="642918"/>
          </a:xfrm>
          <a:prstGeom prst="irregularSeal1">
            <a:avLst/>
          </a:prstGeom>
          <a:solidFill>
            <a:srgbClr val="FFFF0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6600"/>
                </a:solidFill>
              </a:rPr>
              <a:t>Назад</a:t>
            </a:r>
            <a:endParaRPr lang="ru-RU" sz="1600" b="1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6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143108" y="214290"/>
            <a:ext cx="5143536" cy="571504"/>
          </a:xfrm>
          <a:prstGeom prst="roundRect">
            <a:avLst/>
          </a:prstGeom>
          <a:solidFill>
            <a:srgbClr val="FFFF00">
              <a:alpha val="80000"/>
            </a:srgbClr>
          </a:solidFill>
          <a:ln>
            <a:solidFill>
              <a:srgbClr val="FFCC0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/>
                <a:solidFill>
                  <a:srgbClr val="0066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ungsuh" pitchFamily="18" charset="-127"/>
                <a:ea typeface="Gungsuh" pitchFamily="18" charset="-127"/>
                <a:cs typeface="Aharoni" pitchFamily="2" charset="-79"/>
              </a:rPr>
              <a:t>3 ТУР</a:t>
            </a:r>
            <a:endParaRPr lang="ru-RU" sz="3200" b="1" spc="50" dirty="0">
              <a:ln w="11430"/>
              <a:solidFill>
                <a:srgbClr val="0066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ungsuh" pitchFamily="18" charset="-127"/>
              <a:ea typeface="Gungsuh" pitchFamily="18" charset="-127"/>
              <a:cs typeface="Aharoni" pitchFamily="2" charset="-79"/>
            </a:endParaRPr>
          </a:p>
        </p:txBody>
      </p:sp>
      <p:sp>
        <p:nvSpPr>
          <p:cNvPr id="6" name="6-конечная звезда 5"/>
          <p:cNvSpPr/>
          <p:nvPr/>
        </p:nvSpPr>
        <p:spPr>
          <a:xfrm>
            <a:off x="500034" y="3071810"/>
            <a:ext cx="1357322" cy="1571636"/>
          </a:xfrm>
          <a:prstGeom prst="star6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000099"/>
                </a:solidFill>
              </a:rPr>
              <a:t>Г</a:t>
            </a:r>
            <a:endParaRPr lang="ru-RU" sz="5400" b="1" dirty="0">
              <a:solidFill>
                <a:srgbClr val="000099"/>
              </a:solidFill>
            </a:endParaRPr>
          </a:p>
        </p:txBody>
      </p:sp>
      <p:grpSp>
        <p:nvGrpSpPr>
          <p:cNvPr id="5" name="Группа 43"/>
          <p:cNvGrpSpPr/>
          <p:nvPr/>
        </p:nvGrpSpPr>
        <p:grpSpPr>
          <a:xfrm>
            <a:off x="-61444" y="68418"/>
            <a:ext cx="9210028" cy="2503326"/>
            <a:chOff x="-162013" y="-74458"/>
            <a:chExt cx="9210028" cy="2503326"/>
          </a:xfrm>
        </p:grpSpPr>
        <p:grpSp>
          <p:nvGrpSpPr>
            <p:cNvPr id="7" name="Группа 30"/>
            <p:cNvGrpSpPr/>
            <p:nvPr/>
          </p:nvGrpSpPr>
          <p:grpSpPr>
            <a:xfrm>
              <a:off x="785785" y="714356"/>
              <a:ext cx="7286676" cy="1714512"/>
              <a:chOff x="2750636" y="1643050"/>
              <a:chExt cx="5729694" cy="1643074"/>
            </a:xfrm>
            <a:solidFill>
              <a:schemeClr val="accent1">
                <a:lumMod val="75000"/>
              </a:schemeClr>
            </a:solidFill>
            <a:effectLst>
              <a:glow rad="101600">
                <a:srgbClr val="FFFF00">
                  <a:alpha val="60000"/>
                </a:srgbClr>
              </a:glow>
            </a:effectLst>
          </p:grpSpPr>
          <p:sp>
            <p:nvSpPr>
              <p:cNvPr id="13" name="7-конечная звезда 12"/>
              <p:cNvSpPr/>
              <p:nvPr/>
            </p:nvSpPr>
            <p:spPr>
              <a:xfrm>
                <a:off x="4143372" y="2571744"/>
                <a:ext cx="857256" cy="642942"/>
              </a:xfrm>
              <a:prstGeom prst="star7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2700000" scaled="1"/>
                <a:tileRect/>
              </a:gradFill>
              <a:ln w="12700">
                <a:solidFill>
                  <a:srgbClr val="FFFF99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0" name="Пятно 1 19"/>
              <p:cNvSpPr/>
              <p:nvPr/>
            </p:nvSpPr>
            <p:spPr>
              <a:xfrm>
                <a:off x="2857488" y="2500306"/>
                <a:ext cx="1285884" cy="785818"/>
              </a:xfrm>
              <a:prstGeom prst="irregularSeal1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2700000" scaled="1"/>
                <a:tileRect/>
              </a:gradFill>
              <a:ln w="12700">
                <a:solidFill>
                  <a:srgbClr val="FFFF99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1" name="Пятно 1 20"/>
              <p:cNvSpPr/>
              <p:nvPr/>
            </p:nvSpPr>
            <p:spPr>
              <a:xfrm>
                <a:off x="5000628" y="2500306"/>
                <a:ext cx="1285884" cy="785818"/>
              </a:xfrm>
              <a:prstGeom prst="irregularSeal1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2700000" scaled="1"/>
                <a:tileRect/>
              </a:gradFill>
              <a:ln w="12700">
                <a:solidFill>
                  <a:srgbClr val="FFFF99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2" name="Пятно 1 21"/>
              <p:cNvSpPr/>
              <p:nvPr/>
            </p:nvSpPr>
            <p:spPr>
              <a:xfrm>
                <a:off x="7072330" y="2500306"/>
                <a:ext cx="1285884" cy="785818"/>
              </a:xfrm>
              <a:prstGeom prst="irregularSeal1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2700000" scaled="1"/>
                <a:tileRect/>
              </a:gradFill>
              <a:ln w="12700">
                <a:solidFill>
                  <a:srgbClr val="FFFF99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3" name="7-конечная звезда 22"/>
              <p:cNvSpPr/>
              <p:nvPr/>
            </p:nvSpPr>
            <p:spPr>
              <a:xfrm>
                <a:off x="6286512" y="2571744"/>
                <a:ext cx="857256" cy="642942"/>
              </a:xfrm>
              <a:prstGeom prst="star7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2700000" scaled="1"/>
                <a:tileRect/>
              </a:gradFill>
              <a:ln w="12700">
                <a:solidFill>
                  <a:srgbClr val="FFFF99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4" name="7-конечная звезда 23"/>
              <p:cNvSpPr/>
              <p:nvPr/>
            </p:nvSpPr>
            <p:spPr>
              <a:xfrm>
                <a:off x="4214810" y="1714488"/>
                <a:ext cx="857256" cy="642942"/>
              </a:xfrm>
              <a:prstGeom prst="star7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2700000" scaled="1"/>
                <a:tileRect/>
              </a:gradFill>
              <a:ln w="12700">
                <a:solidFill>
                  <a:srgbClr val="FFFF99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5" name="Пятно 1 24"/>
              <p:cNvSpPr/>
              <p:nvPr/>
            </p:nvSpPr>
            <p:spPr>
              <a:xfrm>
                <a:off x="2928926" y="1643050"/>
                <a:ext cx="1285884" cy="785818"/>
              </a:xfrm>
              <a:prstGeom prst="irregularSeal1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2700000" scaled="1"/>
                <a:tileRect/>
              </a:gradFill>
              <a:ln w="12700">
                <a:solidFill>
                  <a:srgbClr val="FFFF99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6" name="Пятно 1 25"/>
              <p:cNvSpPr/>
              <p:nvPr/>
            </p:nvSpPr>
            <p:spPr>
              <a:xfrm>
                <a:off x="5072066" y="1643050"/>
                <a:ext cx="1285884" cy="785818"/>
              </a:xfrm>
              <a:prstGeom prst="irregularSeal1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2700000" scaled="1"/>
                <a:tileRect/>
              </a:gradFill>
              <a:ln w="12700">
                <a:solidFill>
                  <a:srgbClr val="FFFF99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7" name="Пятно 1 26"/>
              <p:cNvSpPr/>
              <p:nvPr/>
            </p:nvSpPr>
            <p:spPr>
              <a:xfrm>
                <a:off x="7143768" y="1643050"/>
                <a:ext cx="1285884" cy="785818"/>
              </a:xfrm>
              <a:prstGeom prst="irregularSeal1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2700000" scaled="1"/>
                <a:tileRect/>
              </a:gradFill>
              <a:ln w="12700">
                <a:solidFill>
                  <a:srgbClr val="FFFF99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8" name="7-конечная звезда 27"/>
              <p:cNvSpPr/>
              <p:nvPr/>
            </p:nvSpPr>
            <p:spPr>
              <a:xfrm>
                <a:off x="6357950" y="1714488"/>
                <a:ext cx="857256" cy="642942"/>
              </a:xfrm>
              <a:prstGeom prst="star7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2700000" scaled="1"/>
                <a:tileRect/>
              </a:gradFill>
              <a:ln w="12700">
                <a:solidFill>
                  <a:srgbClr val="FFFF99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" name="Скругленный прямоугольник 10"/>
              <p:cNvSpPr/>
              <p:nvPr/>
            </p:nvSpPr>
            <p:spPr>
              <a:xfrm>
                <a:off x="2750636" y="2071678"/>
                <a:ext cx="5729694" cy="803678"/>
              </a:xfrm>
              <a:prstGeom prst="roundRect">
                <a:avLst/>
              </a:prstGeom>
              <a:solidFill>
                <a:srgbClr val="FFFF99"/>
              </a:solidFill>
              <a:ln>
                <a:solidFill>
                  <a:srgbClr val="FFFF00"/>
                </a:solidFill>
              </a:ln>
              <a:effectLst>
                <a:softEdge rad="3175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b="1" dirty="0" smtClean="0">
                    <a:solidFill>
                      <a:srgbClr val="000099"/>
                    </a:solidFill>
                  </a:rPr>
                  <a:t> Какой предмет японцы считают лучшим новогодним подарком?</a:t>
                </a:r>
                <a:endParaRPr lang="ru-RU" sz="2000" b="1" dirty="0">
                  <a:solidFill>
                    <a:srgbClr val="000099"/>
                  </a:solidFill>
                </a:endParaRPr>
              </a:p>
            </p:txBody>
          </p:sp>
        </p:grpSp>
        <p:grpSp>
          <p:nvGrpSpPr>
            <p:cNvPr id="8" name="Группа 42"/>
            <p:cNvGrpSpPr/>
            <p:nvPr/>
          </p:nvGrpSpPr>
          <p:grpSpPr>
            <a:xfrm>
              <a:off x="-162013" y="-74458"/>
              <a:ext cx="9210028" cy="1110097"/>
              <a:chOff x="-61411" y="-133546"/>
              <a:chExt cx="9210028" cy="1110097"/>
            </a:xfrm>
          </p:grpSpPr>
          <p:pic>
            <p:nvPicPr>
              <p:cNvPr id="3" name="Picture 2" descr="C:\Users\User\Pictures\Катины рисунки\ПРАЗДНИКИ\НОВЫЙ ГОД\kolokol09.png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19785948" flipH="1">
                <a:off x="-61411" y="-36031"/>
                <a:ext cx="1500198" cy="1012582"/>
              </a:xfrm>
              <a:prstGeom prst="rect">
                <a:avLst/>
              </a:prstGeom>
              <a:noFill/>
            </p:spPr>
          </p:pic>
          <p:pic>
            <p:nvPicPr>
              <p:cNvPr id="4" name="Picture 2" descr="C:\Users\User\Pictures\Катины рисунки\ПРАЗДНИКИ\НОВЫЙ ГОД\kolokol09.png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20931510">
                <a:off x="7648419" y="-133546"/>
                <a:ext cx="1500198" cy="1012582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45" name="6-конечная звезда 44"/>
          <p:cNvSpPr/>
          <p:nvPr/>
        </p:nvSpPr>
        <p:spPr>
          <a:xfrm>
            <a:off x="1785918" y="2643182"/>
            <a:ext cx="1357322" cy="1571636"/>
          </a:xfrm>
          <a:prstGeom prst="star6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000099"/>
                </a:solidFill>
              </a:rPr>
              <a:t>Р</a:t>
            </a:r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46" name="6-конечная звезда 45"/>
          <p:cNvSpPr/>
          <p:nvPr/>
        </p:nvSpPr>
        <p:spPr>
          <a:xfrm>
            <a:off x="4500562" y="2643182"/>
            <a:ext cx="1357322" cy="1571636"/>
          </a:xfrm>
          <a:prstGeom prst="star6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000099"/>
                </a:solidFill>
              </a:rPr>
              <a:t>Б</a:t>
            </a:r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47" name="6-конечная звезда 46"/>
          <p:cNvSpPr/>
          <p:nvPr/>
        </p:nvSpPr>
        <p:spPr>
          <a:xfrm>
            <a:off x="3214678" y="3071810"/>
            <a:ext cx="1357322" cy="1571636"/>
          </a:xfrm>
          <a:prstGeom prst="star6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000099"/>
                </a:solidFill>
              </a:rPr>
              <a:t>А</a:t>
            </a:r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48" name="6-конечная звезда 47"/>
          <p:cNvSpPr/>
          <p:nvPr/>
        </p:nvSpPr>
        <p:spPr>
          <a:xfrm>
            <a:off x="7215206" y="2643182"/>
            <a:ext cx="1357322" cy="1571636"/>
          </a:xfrm>
          <a:prstGeom prst="star6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000099"/>
                </a:solidFill>
              </a:rPr>
              <a:t>И</a:t>
            </a:r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49" name="6-конечная звезда 48"/>
          <p:cNvSpPr/>
          <p:nvPr/>
        </p:nvSpPr>
        <p:spPr>
          <a:xfrm>
            <a:off x="5929322" y="3071810"/>
            <a:ext cx="1357322" cy="1571636"/>
          </a:xfrm>
          <a:prstGeom prst="star6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000099"/>
                </a:solidFill>
              </a:rPr>
              <a:t>Л</a:t>
            </a:r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50" name="Text Box 2"/>
          <p:cNvSpPr txBox="1">
            <a:spLocks noChangeArrowheads="1"/>
          </p:cNvSpPr>
          <p:nvPr/>
        </p:nvSpPr>
        <p:spPr bwMode="auto">
          <a:xfrm>
            <a:off x="285720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а</a:t>
            </a:r>
          </a:p>
        </p:txBody>
      </p:sp>
      <p:sp>
        <p:nvSpPr>
          <p:cNvPr id="51" name="Text Box 3"/>
          <p:cNvSpPr txBox="1">
            <a:spLocks noChangeArrowheads="1"/>
          </p:cNvSpPr>
          <p:nvPr/>
        </p:nvSpPr>
        <p:spPr bwMode="auto">
          <a:xfrm>
            <a:off x="785786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б</a:t>
            </a:r>
          </a:p>
        </p:txBody>
      </p:sp>
      <p:sp>
        <p:nvSpPr>
          <p:cNvPr id="52" name="Text Box 4"/>
          <p:cNvSpPr txBox="1">
            <a:spLocks noChangeArrowheads="1"/>
          </p:cNvSpPr>
          <p:nvPr/>
        </p:nvSpPr>
        <p:spPr bwMode="auto">
          <a:xfrm>
            <a:off x="1285852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в</a:t>
            </a:r>
          </a:p>
        </p:txBody>
      </p:sp>
      <p:sp>
        <p:nvSpPr>
          <p:cNvPr id="53" name="Text Box 5"/>
          <p:cNvSpPr txBox="1">
            <a:spLocks noChangeArrowheads="1"/>
          </p:cNvSpPr>
          <p:nvPr/>
        </p:nvSpPr>
        <p:spPr bwMode="auto">
          <a:xfrm>
            <a:off x="1785918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г</a:t>
            </a:r>
          </a:p>
        </p:txBody>
      </p: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3286116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ё</a:t>
            </a:r>
          </a:p>
        </p:txBody>
      </p:sp>
      <p:sp>
        <p:nvSpPr>
          <p:cNvPr id="55" name="Text Box 8"/>
          <p:cNvSpPr txBox="1">
            <a:spLocks noChangeArrowheads="1"/>
          </p:cNvSpPr>
          <p:nvPr/>
        </p:nvSpPr>
        <p:spPr bwMode="auto">
          <a:xfrm>
            <a:off x="3786182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ж</a:t>
            </a:r>
          </a:p>
        </p:txBody>
      </p:sp>
      <p:sp>
        <p:nvSpPr>
          <p:cNvPr id="56" name="Text Box 9"/>
          <p:cNvSpPr txBox="1">
            <a:spLocks noChangeArrowheads="1"/>
          </p:cNvSpPr>
          <p:nvPr/>
        </p:nvSpPr>
        <p:spPr bwMode="auto">
          <a:xfrm>
            <a:off x="4286248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з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57" name="Text Box 10"/>
          <p:cNvSpPr txBox="1">
            <a:spLocks noChangeArrowheads="1"/>
          </p:cNvSpPr>
          <p:nvPr/>
        </p:nvSpPr>
        <p:spPr bwMode="auto">
          <a:xfrm>
            <a:off x="4786314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и</a:t>
            </a:r>
          </a:p>
        </p:txBody>
      </p:sp>
      <p:sp>
        <p:nvSpPr>
          <p:cNvPr id="58" name="Text Box 11"/>
          <p:cNvSpPr txBox="1">
            <a:spLocks noChangeArrowheads="1"/>
          </p:cNvSpPr>
          <p:nvPr/>
        </p:nvSpPr>
        <p:spPr bwMode="auto">
          <a:xfrm>
            <a:off x="5286380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й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59" name="Text Box 12"/>
          <p:cNvSpPr txBox="1">
            <a:spLocks noChangeArrowheads="1"/>
          </p:cNvSpPr>
          <p:nvPr/>
        </p:nvSpPr>
        <p:spPr bwMode="auto">
          <a:xfrm>
            <a:off x="5786446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к</a:t>
            </a:r>
          </a:p>
        </p:txBody>
      </p:sp>
      <p:sp>
        <p:nvSpPr>
          <p:cNvPr id="60" name="Text Box 13"/>
          <p:cNvSpPr txBox="1">
            <a:spLocks noChangeArrowheads="1"/>
          </p:cNvSpPr>
          <p:nvPr/>
        </p:nvSpPr>
        <p:spPr bwMode="auto">
          <a:xfrm>
            <a:off x="6286512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л</a:t>
            </a:r>
          </a:p>
        </p:txBody>
      </p:sp>
      <p:sp>
        <p:nvSpPr>
          <p:cNvPr id="61" name="Text Box 15"/>
          <p:cNvSpPr txBox="1">
            <a:spLocks noChangeArrowheads="1"/>
          </p:cNvSpPr>
          <p:nvPr/>
        </p:nvSpPr>
        <p:spPr bwMode="auto">
          <a:xfrm>
            <a:off x="7286644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н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62" name="Text Box 16"/>
          <p:cNvSpPr txBox="1">
            <a:spLocks noChangeArrowheads="1"/>
          </p:cNvSpPr>
          <p:nvPr/>
        </p:nvSpPr>
        <p:spPr bwMode="auto">
          <a:xfrm>
            <a:off x="7786710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о</a:t>
            </a:r>
          </a:p>
        </p:txBody>
      </p:sp>
      <p:sp>
        <p:nvSpPr>
          <p:cNvPr id="63" name="Text Box 17"/>
          <p:cNvSpPr txBox="1">
            <a:spLocks noChangeArrowheads="1"/>
          </p:cNvSpPr>
          <p:nvPr/>
        </p:nvSpPr>
        <p:spPr bwMode="auto">
          <a:xfrm>
            <a:off x="8286776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п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64" name="Text Box 18"/>
          <p:cNvSpPr txBox="1">
            <a:spLocks noChangeArrowheads="1"/>
          </p:cNvSpPr>
          <p:nvPr/>
        </p:nvSpPr>
        <p:spPr bwMode="auto">
          <a:xfrm>
            <a:off x="539300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р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65" name="Text Box 19"/>
          <p:cNvSpPr txBox="1">
            <a:spLocks noChangeArrowheads="1"/>
          </p:cNvSpPr>
          <p:nvPr/>
        </p:nvSpPr>
        <p:spPr bwMode="auto">
          <a:xfrm>
            <a:off x="1039366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с</a:t>
            </a:r>
          </a:p>
        </p:txBody>
      </p:sp>
      <p:sp>
        <p:nvSpPr>
          <p:cNvPr id="66" name="Text Box 21"/>
          <p:cNvSpPr txBox="1">
            <a:spLocks noChangeArrowheads="1"/>
          </p:cNvSpPr>
          <p:nvPr/>
        </p:nvSpPr>
        <p:spPr bwMode="auto">
          <a:xfrm>
            <a:off x="2039498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у</a:t>
            </a:r>
          </a:p>
        </p:txBody>
      </p:sp>
      <p:sp>
        <p:nvSpPr>
          <p:cNvPr id="67" name="Text Box 22"/>
          <p:cNvSpPr txBox="1">
            <a:spLocks noChangeArrowheads="1"/>
          </p:cNvSpPr>
          <p:nvPr/>
        </p:nvSpPr>
        <p:spPr bwMode="auto">
          <a:xfrm>
            <a:off x="2539564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ф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68" name="Text Box 23"/>
          <p:cNvSpPr txBox="1">
            <a:spLocks noChangeArrowheads="1"/>
          </p:cNvSpPr>
          <p:nvPr/>
        </p:nvSpPr>
        <p:spPr bwMode="auto">
          <a:xfrm>
            <a:off x="3039630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rgbClr val="003300"/>
                </a:solidFill>
              </a:rPr>
              <a:t>х</a:t>
            </a:r>
          </a:p>
        </p:txBody>
      </p:sp>
      <p:sp>
        <p:nvSpPr>
          <p:cNvPr id="69" name="Text Box 24"/>
          <p:cNvSpPr txBox="1">
            <a:spLocks noChangeArrowheads="1"/>
          </p:cNvSpPr>
          <p:nvPr/>
        </p:nvSpPr>
        <p:spPr bwMode="auto">
          <a:xfrm>
            <a:off x="3539696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rgbClr val="003300"/>
                </a:solidFill>
              </a:rPr>
              <a:t>ц</a:t>
            </a:r>
          </a:p>
        </p:txBody>
      </p:sp>
      <p:sp>
        <p:nvSpPr>
          <p:cNvPr id="70" name="Text Box 25"/>
          <p:cNvSpPr txBox="1">
            <a:spLocks noChangeArrowheads="1"/>
          </p:cNvSpPr>
          <p:nvPr/>
        </p:nvSpPr>
        <p:spPr bwMode="auto">
          <a:xfrm>
            <a:off x="4039762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ч</a:t>
            </a:r>
          </a:p>
        </p:txBody>
      </p:sp>
      <p:sp>
        <p:nvSpPr>
          <p:cNvPr id="71" name="Text Box 26"/>
          <p:cNvSpPr txBox="1">
            <a:spLocks noChangeArrowheads="1"/>
          </p:cNvSpPr>
          <p:nvPr/>
        </p:nvSpPr>
        <p:spPr bwMode="auto">
          <a:xfrm>
            <a:off x="4539828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ш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72" name="Text Box 27"/>
          <p:cNvSpPr txBox="1">
            <a:spLocks noChangeArrowheads="1"/>
          </p:cNvSpPr>
          <p:nvPr/>
        </p:nvSpPr>
        <p:spPr bwMode="auto">
          <a:xfrm>
            <a:off x="5039894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щ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73" name="Text Box 28"/>
          <p:cNvSpPr txBox="1">
            <a:spLocks noChangeArrowheads="1"/>
          </p:cNvSpPr>
          <p:nvPr/>
        </p:nvSpPr>
        <p:spPr bwMode="auto">
          <a:xfrm>
            <a:off x="5539960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ъ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74" name="Text Box 29"/>
          <p:cNvSpPr txBox="1">
            <a:spLocks noChangeArrowheads="1"/>
          </p:cNvSpPr>
          <p:nvPr/>
        </p:nvSpPr>
        <p:spPr bwMode="auto">
          <a:xfrm>
            <a:off x="6040026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ы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75" name="Text Box 30"/>
          <p:cNvSpPr txBox="1">
            <a:spLocks noChangeArrowheads="1"/>
          </p:cNvSpPr>
          <p:nvPr/>
        </p:nvSpPr>
        <p:spPr bwMode="auto">
          <a:xfrm>
            <a:off x="6540092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ь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76" name="Text Box 31"/>
          <p:cNvSpPr txBox="1">
            <a:spLocks noChangeArrowheads="1"/>
          </p:cNvSpPr>
          <p:nvPr/>
        </p:nvSpPr>
        <p:spPr bwMode="auto">
          <a:xfrm>
            <a:off x="7040158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э</a:t>
            </a:r>
          </a:p>
        </p:txBody>
      </p:sp>
      <p:sp>
        <p:nvSpPr>
          <p:cNvPr id="77" name="Text Box 32"/>
          <p:cNvSpPr txBox="1">
            <a:spLocks noChangeArrowheads="1"/>
          </p:cNvSpPr>
          <p:nvPr/>
        </p:nvSpPr>
        <p:spPr bwMode="auto">
          <a:xfrm>
            <a:off x="7540224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ю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78" name="Text Box 33"/>
          <p:cNvSpPr txBox="1">
            <a:spLocks noChangeArrowheads="1"/>
          </p:cNvSpPr>
          <p:nvPr/>
        </p:nvSpPr>
        <p:spPr bwMode="auto">
          <a:xfrm>
            <a:off x="8040290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я</a:t>
            </a:r>
          </a:p>
        </p:txBody>
      </p:sp>
      <p:sp>
        <p:nvSpPr>
          <p:cNvPr id="79" name="Text Box 2"/>
          <p:cNvSpPr txBox="1">
            <a:spLocks noChangeArrowheads="1"/>
          </p:cNvSpPr>
          <p:nvPr/>
        </p:nvSpPr>
        <p:spPr bwMode="auto">
          <a:xfrm>
            <a:off x="2285984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д</a:t>
            </a:r>
          </a:p>
        </p:txBody>
      </p:sp>
      <p:sp>
        <p:nvSpPr>
          <p:cNvPr id="80" name="Text Box 6"/>
          <p:cNvSpPr txBox="1">
            <a:spLocks noChangeArrowheads="1"/>
          </p:cNvSpPr>
          <p:nvPr/>
        </p:nvSpPr>
        <p:spPr bwMode="auto">
          <a:xfrm>
            <a:off x="2786050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е</a:t>
            </a:r>
          </a:p>
        </p:txBody>
      </p:sp>
      <p:sp>
        <p:nvSpPr>
          <p:cNvPr id="81" name="Text Box 14"/>
          <p:cNvSpPr txBox="1">
            <a:spLocks noChangeArrowheads="1"/>
          </p:cNvSpPr>
          <p:nvPr/>
        </p:nvSpPr>
        <p:spPr bwMode="auto">
          <a:xfrm>
            <a:off x="6786578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м</a:t>
            </a:r>
          </a:p>
        </p:txBody>
      </p:sp>
      <p:sp>
        <p:nvSpPr>
          <p:cNvPr id="82" name="Text Box 20"/>
          <p:cNvSpPr txBox="1">
            <a:spLocks noChangeArrowheads="1"/>
          </p:cNvSpPr>
          <p:nvPr/>
        </p:nvSpPr>
        <p:spPr bwMode="auto">
          <a:xfrm>
            <a:off x="1539432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rgbClr val="003300"/>
                </a:solidFill>
              </a:rPr>
              <a:t>т</a:t>
            </a:r>
          </a:p>
        </p:txBody>
      </p:sp>
      <p:sp>
        <p:nvSpPr>
          <p:cNvPr id="84" name="6-конечная звезда 83"/>
          <p:cNvSpPr/>
          <p:nvPr/>
        </p:nvSpPr>
        <p:spPr>
          <a:xfrm>
            <a:off x="500034" y="3071810"/>
            <a:ext cx="1357322" cy="1571636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85" name="6-конечная звезда 84"/>
          <p:cNvSpPr/>
          <p:nvPr/>
        </p:nvSpPr>
        <p:spPr>
          <a:xfrm>
            <a:off x="1785918" y="2643182"/>
            <a:ext cx="1357322" cy="1571636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86" name="6-конечная звезда 85"/>
          <p:cNvSpPr/>
          <p:nvPr/>
        </p:nvSpPr>
        <p:spPr>
          <a:xfrm>
            <a:off x="3214678" y="3071810"/>
            <a:ext cx="1357322" cy="1571636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87" name="6-конечная звезда 86"/>
          <p:cNvSpPr/>
          <p:nvPr/>
        </p:nvSpPr>
        <p:spPr>
          <a:xfrm>
            <a:off x="4500562" y="2643182"/>
            <a:ext cx="1357322" cy="1571636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88" name="6-конечная звезда 87"/>
          <p:cNvSpPr/>
          <p:nvPr/>
        </p:nvSpPr>
        <p:spPr>
          <a:xfrm>
            <a:off x="5929322" y="3071810"/>
            <a:ext cx="1357322" cy="1571636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89" name="6-конечная звезда 88"/>
          <p:cNvSpPr/>
          <p:nvPr/>
        </p:nvSpPr>
        <p:spPr>
          <a:xfrm>
            <a:off x="7215206" y="2643182"/>
            <a:ext cx="1357322" cy="1571636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90" name="Пятно 1 89">
            <a:hlinkClick r:id="rId3" action="ppaction://hlinksldjump"/>
          </p:cNvPr>
          <p:cNvSpPr/>
          <p:nvPr/>
        </p:nvSpPr>
        <p:spPr>
          <a:xfrm>
            <a:off x="6715140" y="6215082"/>
            <a:ext cx="1785918" cy="642918"/>
          </a:xfrm>
          <a:prstGeom prst="irregularSeal1">
            <a:avLst/>
          </a:prstGeom>
          <a:solidFill>
            <a:srgbClr val="FFFF0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6600"/>
                </a:solidFill>
              </a:rPr>
              <a:t>Назад</a:t>
            </a:r>
            <a:endParaRPr lang="ru-RU" sz="1600" b="1" dirty="0">
              <a:solidFill>
                <a:srgbClr val="006600"/>
              </a:solidFill>
            </a:endParaRPr>
          </a:p>
        </p:txBody>
      </p:sp>
      <p:sp>
        <p:nvSpPr>
          <p:cNvPr id="92" name="6-конечная звезда 91"/>
          <p:cNvSpPr/>
          <p:nvPr/>
        </p:nvSpPr>
        <p:spPr>
          <a:xfrm>
            <a:off x="1785918" y="5072074"/>
            <a:ext cx="214314" cy="214314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93" name="6-конечная звезда 92"/>
          <p:cNvSpPr/>
          <p:nvPr/>
        </p:nvSpPr>
        <p:spPr>
          <a:xfrm>
            <a:off x="571472" y="5643578"/>
            <a:ext cx="214314" cy="214314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94" name="6-конечная звезда 93"/>
          <p:cNvSpPr/>
          <p:nvPr/>
        </p:nvSpPr>
        <p:spPr>
          <a:xfrm>
            <a:off x="285720" y="5072074"/>
            <a:ext cx="214314" cy="214314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95" name="6-конечная звезда 94"/>
          <p:cNvSpPr/>
          <p:nvPr/>
        </p:nvSpPr>
        <p:spPr>
          <a:xfrm>
            <a:off x="785786" y="5072074"/>
            <a:ext cx="214314" cy="214314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96" name="6-конечная звезда 95"/>
          <p:cNvSpPr/>
          <p:nvPr/>
        </p:nvSpPr>
        <p:spPr>
          <a:xfrm>
            <a:off x="6286512" y="5072074"/>
            <a:ext cx="214314" cy="214314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97" name="6-конечная звезда 96"/>
          <p:cNvSpPr/>
          <p:nvPr/>
        </p:nvSpPr>
        <p:spPr>
          <a:xfrm>
            <a:off x="4786314" y="5072074"/>
            <a:ext cx="214314" cy="214314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5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7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3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9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201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02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3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indefinite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6" dur="indefinite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7" dur="indefinite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0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9" fill="hold">
                      <p:stCondLst>
                        <p:cond delay="0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1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218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9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0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indefinite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3" dur="indefinite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4" dur="indefinite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>
                      <p:stCondLst>
                        <p:cond delay="0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1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235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36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7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indefinite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0" dur="indefinite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1" dur="indefinite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1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252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53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4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indefinite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7" dur="indefinite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8" dur="indefinite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259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0" fill="hold">
                      <p:stCondLst>
                        <p:cond delay="0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1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269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70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1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indefinite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4" dur="indefinite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5" dur="indefinite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276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7" fill="hold">
                      <p:stCondLst>
                        <p:cond delay="0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5" presetID="1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286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7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8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indefinite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1" dur="indefinite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2" dur="indefinite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</p:childTnLst>
        </p:cTn>
      </p:par>
    </p:tnLst>
    <p:bldLst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амка 4"/>
          <p:cNvSpPr/>
          <p:nvPr/>
        </p:nvSpPr>
        <p:spPr>
          <a:xfrm>
            <a:off x="2071670" y="285728"/>
            <a:ext cx="5143536" cy="571504"/>
          </a:xfrm>
          <a:prstGeom prst="frame">
            <a:avLst/>
          </a:prstGeom>
          <a:solidFill>
            <a:srgbClr val="00B050"/>
          </a:solidFill>
          <a:effectLst>
            <a:glow rad="228600">
              <a:srgbClr val="00B050">
                <a:alpha val="40000"/>
              </a:srgb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32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Gungsuh" pitchFamily="18" charset="-127"/>
                <a:ea typeface="Gungsuh" pitchFamily="18" charset="-127"/>
                <a:cs typeface="Aharoni" pitchFamily="2" charset="-79"/>
              </a:rPr>
              <a:t>Ф  И  Н  А  Л</a:t>
            </a:r>
            <a:endParaRPr lang="ru-RU" sz="32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Gungsuh" pitchFamily="18" charset="-127"/>
              <a:ea typeface="Gungsuh" pitchFamily="18" charset="-127"/>
              <a:cs typeface="Aharoni" pitchFamily="2" charset="-79"/>
            </a:endParaRPr>
          </a:p>
        </p:txBody>
      </p:sp>
      <p:grpSp>
        <p:nvGrpSpPr>
          <p:cNvPr id="39" name="Группа 43"/>
          <p:cNvGrpSpPr/>
          <p:nvPr/>
        </p:nvGrpSpPr>
        <p:grpSpPr>
          <a:xfrm>
            <a:off x="-77986" y="68418"/>
            <a:ext cx="9298008" cy="2431888"/>
            <a:chOff x="-178555" y="-3020"/>
            <a:chExt cx="9298008" cy="2431888"/>
          </a:xfrm>
        </p:grpSpPr>
        <p:grpSp>
          <p:nvGrpSpPr>
            <p:cNvPr id="40" name="Группа 30"/>
            <p:cNvGrpSpPr/>
            <p:nvPr/>
          </p:nvGrpSpPr>
          <p:grpSpPr>
            <a:xfrm>
              <a:off x="756655" y="714356"/>
              <a:ext cx="7286677" cy="1714512"/>
              <a:chOff x="2727731" y="1643050"/>
              <a:chExt cx="5729694" cy="1643074"/>
            </a:xfrm>
            <a:solidFill>
              <a:schemeClr val="accent1">
                <a:lumMod val="75000"/>
              </a:schemeClr>
            </a:solidFill>
            <a:effectLst>
              <a:glow rad="101600">
                <a:srgbClr val="FFFF00">
                  <a:alpha val="60000"/>
                </a:srgbClr>
              </a:glow>
            </a:effectLst>
          </p:grpSpPr>
          <p:sp>
            <p:nvSpPr>
              <p:cNvPr id="44" name="7-конечная звезда 43"/>
              <p:cNvSpPr/>
              <p:nvPr/>
            </p:nvSpPr>
            <p:spPr>
              <a:xfrm>
                <a:off x="4143372" y="2571744"/>
                <a:ext cx="857256" cy="642942"/>
              </a:xfrm>
              <a:prstGeom prst="star7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8100000" scaled="1"/>
                <a:tileRect/>
              </a:gradFill>
              <a:ln w="12700">
                <a:solidFill>
                  <a:srgbClr val="FFFF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5" name="Пятно 1 44"/>
              <p:cNvSpPr/>
              <p:nvPr/>
            </p:nvSpPr>
            <p:spPr>
              <a:xfrm>
                <a:off x="2857488" y="2500306"/>
                <a:ext cx="1285884" cy="785818"/>
              </a:xfrm>
              <a:prstGeom prst="irregularSeal1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8100000" scaled="1"/>
                <a:tileRect/>
              </a:gradFill>
              <a:ln w="12700">
                <a:solidFill>
                  <a:srgbClr val="FFFF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6" name="Пятно 1 45"/>
              <p:cNvSpPr/>
              <p:nvPr/>
            </p:nvSpPr>
            <p:spPr>
              <a:xfrm>
                <a:off x="5000628" y="2500306"/>
                <a:ext cx="1285884" cy="785818"/>
              </a:xfrm>
              <a:prstGeom prst="irregularSeal1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8100000" scaled="1"/>
                <a:tileRect/>
              </a:gradFill>
              <a:ln w="12700">
                <a:solidFill>
                  <a:srgbClr val="FFFF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7" name="Пятно 1 46"/>
              <p:cNvSpPr/>
              <p:nvPr/>
            </p:nvSpPr>
            <p:spPr>
              <a:xfrm>
                <a:off x="7072330" y="2500306"/>
                <a:ext cx="1285884" cy="785818"/>
              </a:xfrm>
              <a:prstGeom prst="irregularSeal1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8100000" scaled="1"/>
                <a:tileRect/>
              </a:gradFill>
              <a:ln w="12700">
                <a:solidFill>
                  <a:srgbClr val="FFFF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8" name="7-конечная звезда 47"/>
              <p:cNvSpPr/>
              <p:nvPr/>
            </p:nvSpPr>
            <p:spPr>
              <a:xfrm>
                <a:off x="6286512" y="2571744"/>
                <a:ext cx="857256" cy="642942"/>
              </a:xfrm>
              <a:prstGeom prst="star7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8100000" scaled="1"/>
                <a:tileRect/>
              </a:gradFill>
              <a:ln w="12700">
                <a:solidFill>
                  <a:srgbClr val="FFFF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9" name="7-конечная звезда 48"/>
              <p:cNvSpPr/>
              <p:nvPr/>
            </p:nvSpPr>
            <p:spPr>
              <a:xfrm>
                <a:off x="4214810" y="1714488"/>
                <a:ext cx="857256" cy="642942"/>
              </a:xfrm>
              <a:prstGeom prst="star7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8100000" scaled="1"/>
                <a:tileRect/>
              </a:gradFill>
              <a:ln w="12700">
                <a:solidFill>
                  <a:srgbClr val="FFFF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0" name="Пятно 1 49"/>
              <p:cNvSpPr/>
              <p:nvPr/>
            </p:nvSpPr>
            <p:spPr>
              <a:xfrm>
                <a:off x="2928926" y="1643050"/>
                <a:ext cx="1285884" cy="785818"/>
              </a:xfrm>
              <a:prstGeom prst="irregularSeal1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8100000" scaled="1"/>
                <a:tileRect/>
              </a:gradFill>
              <a:ln w="12700">
                <a:solidFill>
                  <a:srgbClr val="FFFF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1" name="Пятно 1 50"/>
              <p:cNvSpPr/>
              <p:nvPr/>
            </p:nvSpPr>
            <p:spPr>
              <a:xfrm>
                <a:off x="5072066" y="1643050"/>
                <a:ext cx="1285884" cy="785818"/>
              </a:xfrm>
              <a:prstGeom prst="irregularSeal1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8100000" scaled="1"/>
                <a:tileRect/>
              </a:gradFill>
              <a:ln w="12700">
                <a:solidFill>
                  <a:srgbClr val="FFFF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2" name="Пятно 1 51"/>
              <p:cNvSpPr/>
              <p:nvPr/>
            </p:nvSpPr>
            <p:spPr>
              <a:xfrm>
                <a:off x="7143768" y="1643050"/>
                <a:ext cx="1285884" cy="785818"/>
              </a:xfrm>
              <a:prstGeom prst="irregularSeal1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8100000" scaled="1"/>
                <a:tileRect/>
              </a:gradFill>
              <a:ln w="12700">
                <a:solidFill>
                  <a:srgbClr val="FFFF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3" name="7-конечная звезда 52"/>
              <p:cNvSpPr/>
              <p:nvPr/>
            </p:nvSpPr>
            <p:spPr>
              <a:xfrm>
                <a:off x="6357950" y="1714488"/>
                <a:ext cx="857256" cy="642942"/>
              </a:xfrm>
              <a:prstGeom prst="star7">
                <a:avLst/>
              </a:prstGeom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8100000" scaled="1"/>
                <a:tileRect/>
              </a:gradFill>
              <a:ln w="12700">
                <a:solidFill>
                  <a:srgbClr val="FFFF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4" name="Скругленный прямоугольник 53"/>
              <p:cNvSpPr/>
              <p:nvPr/>
            </p:nvSpPr>
            <p:spPr>
              <a:xfrm>
                <a:off x="2727731" y="1985357"/>
                <a:ext cx="5729694" cy="958460"/>
              </a:xfrm>
              <a:prstGeom prst="roundRect">
                <a:avLst/>
              </a:prstGeom>
              <a:solidFill>
                <a:srgbClr val="FFFF99"/>
              </a:solidFill>
              <a:ln>
                <a:solidFill>
                  <a:srgbClr val="FFFF00"/>
                </a:solidFill>
              </a:ln>
              <a:effectLst>
                <a:softEdge rad="3175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b="1" dirty="0" smtClean="0">
                    <a:solidFill>
                      <a:srgbClr val="000099"/>
                    </a:solidFill>
                  </a:rPr>
                  <a:t>   Как называется календарь, </a:t>
                </a:r>
              </a:p>
              <a:p>
                <a:pPr algn="ctr"/>
                <a:r>
                  <a:rPr lang="ru-RU" sz="2000" b="1" dirty="0" smtClean="0">
                    <a:solidFill>
                      <a:srgbClr val="000099"/>
                    </a:solidFill>
                  </a:rPr>
                  <a:t>по которому мы живём в настоящее время, </a:t>
                </a:r>
              </a:p>
              <a:p>
                <a:pPr algn="ctr"/>
                <a:r>
                  <a:rPr lang="ru-RU" sz="2000" b="1" dirty="0" smtClean="0">
                    <a:solidFill>
                      <a:srgbClr val="000099"/>
                    </a:solidFill>
                  </a:rPr>
                  <a:t>считая дни, месяцы и годы</a:t>
                </a:r>
                <a:endParaRPr lang="ru-RU" sz="2000" b="1" dirty="0">
                  <a:solidFill>
                    <a:srgbClr val="000099"/>
                  </a:solidFill>
                </a:endParaRPr>
              </a:p>
            </p:txBody>
          </p:sp>
        </p:grpSp>
        <p:grpSp>
          <p:nvGrpSpPr>
            <p:cNvPr id="41" name="Группа 42"/>
            <p:cNvGrpSpPr/>
            <p:nvPr/>
          </p:nvGrpSpPr>
          <p:grpSpPr>
            <a:xfrm>
              <a:off x="-178555" y="-3020"/>
              <a:ext cx="9298008" cy="1191872"/>
              <a:chOff x="-77953" y="-62108"/>
              <a:chExt cx="9298008" cy="1191872"/>
            </a:xfrm>
          </p:grpSpPr>
          <p:pic>
            <p:nvPicPr>
              <p:cNvPr id="42" name="Picture 2" descr="C:\Users\User\Pictures\Катины рисунки\ПРАЗДНИКИ\НОВЫЙ ГОД\kolokol09.png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20255528" flipH="1">
                <a:off x="-77953" y="117182"/>
                <a:ext cx="1500198" cy="1012582"/>
              </a:xfrm>
              <a:prstGeom prst="rect">
                <a:avLst/>
              </a:prstGeom>
              <a:noFill/>
            </p:spPr>
          </p:pic>
          <p:pic>
            <p:nvPicPr>
              <p:cNvPr id="43" name="Picture 2" descr="C:\Users\User\Pictures\Катины рисунки\ПРАЗДНИКИ\НОВЫЙ ГОД\kolokol09.png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20000277">
                <a:off x="7719857" y="-62108"/>
                <a:ext cx="1500198" cy="1012582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87" name="6-конечная звезда 86"/>
          <p:cNvSpPr/>
          <p:nvPr/>
        </p:nvSpPr>
        <p:spPr>
          <a:xfrm>
            <a:off x="2214546" y="3786190"/>
            <a:ext cx="921082" cy="1087100"/>
          </a:xfrm>
          <a:prstGeom prst="star6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0099"/>
                </a:solidFill>
              </a:rPr>
              <a:t>г</a:t>
            </a:r>
            <a:endParaRPr lang="ru-RU" sz="3600" b="1" dirty="0">
              <a:solidFill>
                <a:srgbClr val="000099"/>
              </a:solidFill>
            </a:endParaRPr>
          </a:p>
        </p:txBody>
      </p:sp>
      <p:sp>
        <p:nvSpPr>
          <p:cNvPr id="55" name="6-конечная звезда 54"/>
          <p:cNvSpPr/>
          <p:nvPr/>
        </p:nvSpPr>
        <p:spPr>
          <a:xfrm>
            <a:off x="214282" y="3127718"/>
            <a:ext cx="921082" cy="1087100"/>
          </a:xfrm>
          <a:prstGeom prst="star6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0099"/>
                </a:solidFill>
              </a:rPr>
              <a:t>Г</a:t>
            </a:r>
            <a:endParaRPr lang="ru-RU" sz="3600" b="1" dirty="0">
              <a:solidFill>
                <a:srgbClr val="000099"/>
              </a:solidFill>
            </a:endParaRPr>
          </a:p>
        </p:txBody>
      </p:sp>
      <p:sp>
        <p:nvSpPr>
          <p:cNvPr id="76" name="6-конечная звезда 75"/>
          <p:cNvSpPr/>
          <p:nvPr/>
        </p:nvSpPr>
        <p:spPr>
          <a:xfrm>
            <a:off x="864633" y="2428868"/>
            <a:ext cx="921082" cy="1087100"/>
          </a:xfrm>
          <a:prstGeom prst="star6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0099"/>
                </a:solidFill>
              </a:rPr>
              <a:t>р</a:t>
            </a:r>
            <a:endParaRPr lang="ru-RU" sz="3600" b="1" dirty="0">
              <a:solidFill>
                <a:srgbClr val="000099"/>
              </a:solidFill>
            </a:endParaRPr>
          </a:p>
        </p:txBody>
      </p:sp>
      <p:sp>
        <p:nvSpPr>
          <p:cNvPr id="77" name="6-конечная звезда 76"/>
          <p:cNvSpPr/>
          <p:nvPr/>
        </p:nvSpPr>
        <p:spPr>
          <a:xfrm>
            <a:off x="1514984" y="3127718"/>
            <a:ext cx="921082" cy="1087100"/>
          </a:xfrm>
          <a:prstGeom prst="star6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0099"/>
                </a:solidFill>
              </a:rPr>
              <a:t>и</a:t>
            </a:r>
            <a:endParaRPr lang="ru-RU" sz="3600" b="1" dirty="0">
              <a:solidFill>
                <a:srgbClr val="000099"/>
              </a:solidFill>
            </a:endParaRPr>
          </a:p>
        </p:txBody>
      </p:sp>
      <p:sp>
        <p:nvSpPr>
          <p:cNvPr id="88" name="6-конечная звезда 87"/>
          <p:cNvSpPr/>
          <p:nvPr/>
        </p:nvSpPr>
        <p:spPr>
          <a:xfrm>
            <a:off x="2786050" y="3071810"/>
            <a:ext cx="921082" cy="1087100"/>
          </a:xfrm>
          <a:prstGeom prst="star6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0099"/>
                </a:solidFill>
              </a:rPr>
              <a:t>о</a:t>
            </a:r>
            <a:endParaRPr lang="ru-RU" sz="3600" b="1" dirty="0">
              <a:solidFill>
                <a:srgbClr val="000099"/>
              </a:solidFill>
            </a:endParaRPr>
          </a:p>
        </p:txBody>
      </p:sp>
      <p:sp>
        <p:nvSpPr>
          <p:cNvPr id="89" name="6-конечная звезда 88"/>
          <p:cNvSpPr/>
          <p:nvPr/>
        </p:nvSpPr>
        <p:spPr>
          <a:xfrm>
            <a:off x="3466036" y="2428868"/>
            <a:ext cx="921082" cy="1087100"/>
          </a:xfrm>
          <a:prstGeom prst="star6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0099"/>
                </a:solidFill>
              </a:rPr>
              <a:t>р</a:t>
            </a:r>
            <a:endParaRPr lang="ru-RU" sz="3600" b="1" dirty="0">
              <a:solidFill>
                <a:srgbClr val="000099"/>
              </a:solidFill>
            </a:endParaRPr>
          </a:p>
        </p:txBody>
      </p:sp>
      <p:sp>
        <p:nvSpPr>
          <p:cNvPr id="90" name="6-конечная звезда 89"/>
          <p:cNvSpPr/>
          <p:nvPr/>
        </p:nvSpPr>
        <p:spPr>
          <a:xfrm>
            <a:off x="4116387" y="3199156"/>
            <a:ext cx="921082" cy="1087100"/>
          </a:xfrm>
          <a:prstGeom prst="star6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0099"/>
                </a:solidFill>
              </a:rPr>
              <a:t>и</a:t>
            </a:r>
            <a:endParaRPr lang="ru-RU" sz="3600" b="1" dirty="0">
              <a:solidFill>
                <a:srgbClr val="000099"/>
              </a:solidFill>
            </a:endParaRPr>
          </a:p>
        </p:txBody>
      </p:sp>
      <p:sp>
        <p:nvSpPr>
          <p:cNvPr id="91" name="6-конечная звезда 90"/>
          <p:cNvSpPr/>
          <p:nvPr/>
        </p:nvSpPr>
        <p:spPr>
          <a:xfrm>
            <a:off x="4786314" y="3842098"/>
            <a:ext cx="921082" cy="1087100"/>
          </a:xfrm>
          <a:prstGeom prst="star6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0099"/>
                </a:solidFill>
              </a:rPr>
              <a:t>а</a:t>
            </a:r>
            <a:endParaRPr lang="ru-RU" sz="3600" b="1" dirty="0">
              <a:solidFill>
                <a:srgbClr val="000099"/>
              </a:solidFill>
            </a:endParaRPr>
          </a:p>
        </p:txBody>
      </p:sp>
      <p:sp>
        <p:nvSpPr>
          <p:cNvPr id="92" name="6-конечная звезда 91"/>
          <p:cNvSpPr/>
          <p:nvPr/>
        </p:nvSpPr>
        <p:spPr>
          <a:xfrm>
            <a:off x="5417089" y="3127718"/>
            <a:ext cx="921082" cy="1087100"/>
          </a:xfrm>
          <a:prstGeom prst="star6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0099"/>
                </a:solidFill>
              </a:rPr>
              <a:t>н</a:t>
            </a:r>
            <a:endParaRPr lang="ru-RU" sz="3600" b="1" dirty="0">
              <a:solidFill>
                <a:srgbClr val="000099"/>
              </a:solidFill>
            </a:endParaRPr>
          </a:p>
        </p:txBody>
      </p:sp>
      <p:sp>
        <p:nvSpPr>
          <p:cNvPr id="93" name="6-конечная звезда 92"/>
          <p:cNvSpPr/>
          <p:nvPr/>
        </p:nvSpPr>
        <p:spPr>
          <a:xfrm>
            <a:off x="6067440" y="2428868"/>
            <a:ext cx="921082" cy="1087100"/>
          </a:xfrm>
          <a:prstGeom prst="star6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0099"/>
                </a:solidFill>
              </a:rPr>
              <a:t>с</a:t>
            </a:r>
            <a:endParaRPr lang="ru-RU" sz="3600" b="1" dirty="0">
              <a:solidFill>
                <a:srgbClr val="000099"/>
              </a:solidFill>
            </a:endParaRPr>
          </a:p>
        </p:txBody>
      </p:sp>
      <p:sp>
        <p:nvSpPr>
          <p:cNvPr id="94" name="6-конечная звезда 93"/>
          <p:cNvSpPr/>
          <p:nvPr/>
        </p:nvSpPr>
        <p:spPr>
          <a:xfrm>
            <a:off x="6717791" y="3127718"/>
            <a:ext cx="921082" cy="1087100"/>
          </a:xfrm>
          <a:prstGeom prst="star6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0099"/>
                </a:solidFill>
              </a:rPr>
              <a:t>к</a:t>
            </a:r>
            <a:endParaRPr lang="ru-RU" sz="3600" b="1" dirty="0">
              <a:solidFill>
                <a:srgbClr val="000099"/>
              </a:solidFill>
            </a:endParaRPr>
          </a:p>
        </p:txBody>
      </p:sp>
      <p:sp>
        <p:nvSpPr>
          <p:cNvPr id="95" name="6-конечная звезда 94"/>
          <p:cNvSpPr/>
          <p:nvPr/>
        </p:nvSpPr>
        <p:spPr>
          <a:xfrm>
            <a:off x="7358082" y="3857628"/>
            <a:ext cx="921082" cy="1087100"/>
          </a:xfrm>
          <a:prstGeom prst="star6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0099"/>
                </a:solidFill>
              </a:rPr>
              <a:t>и</a:t>
            </a:r>
            <a:endParaRPr lang="ru-RU" sz="3600" b="1" dirty="0">
              <a:solidFill>
                <a:srgbClr val="000099"/>
              </a:solidFill>
            </a:endParaRPr>
          </a:p>
        </p:txBody>
      </p:sp>
      <p:sp>
        <p:nvSpPr>
          <p:cNvPr id="96" name="6-конечная звезда 95"/>
          <p:cNvSpPr/>
          <p:nvPr/>
        </p:nvSpPr>
        <p:spPr>
          <a:xfrm>
            <a:off x="7937198" y="3127718"/>
            <a:ext cx="921082" cy="1087100"/>
          </a:xfrm>
          <a:prstGeom prst="star6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0099"/>
                </a:solidFill>
              </a:rPr>
              <a:t>й</a:t>
            </a:r>
            <a:endParaRPr lang="ru-RU" sz="3600" b="1" dirty="0">
              <a:solidFill>
                <a:srgbClr val="000099"/>
              </a:solidFill>
            </a:endParaRPr>
          </a:p>
        </p:txBody>
      </p:sp>
      <p:sp>
        <p:nvSpPr>
          <p:cNvPr id="66" name="6-конечная звезда 65"/>
          <p:cNvSpPr/>
          <p:nvPr/>
        </p:nvSpPr>
        <p:spPr>
          <a:xfrm>
            <a:off x="214282" y="3071810"/>
            <a:ext cx="921082" cy="1087100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67" name="6-конечная звезда 66"/>
          <p:cNvSpPr/>
          <p:nvPr/>
        </p:nvSpPr>
        <p:spPr>
          <a:xfrm>
            <a:off x="857224" y="2357430"/>
            <a:ext cx="1000132" cy="1214446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68" name="6-конечная звезда 67"/>
          <p:cNvSpPr/>
          <p:nvPr/>
        </p:nvSpPr>
        <p:spPr>
          <a:xfrm>
            <a:off x="3428992" y="2357430"/>
            <a:ext cx="1000132" cy="1214446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69" name="6-конечная звезда 68"/>
          <p:cNvSpPr/>
          <p:nvPr/>
        </p:nvSpPr>
        <p:spPr>
          <a:xfrm>
            <a:off x="2143108" y="3714752"/>
            <a:ext cx="1000132" cy="1214446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70" name="6-конечная звезда 69"/>
          <p:cNvSpPr/>
          <p:nvPr/>
        </p:nvSpPr>
        <p:spPr>
          <a:xfrm>
            <a:off x="4714876" y="3786190"/>
            <a:ext cx="1000132" cy="1214446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71" name="6-конечная звезда 70"/>
          <p:cNvSpPr/>
          <p:nvPr/>
        </p:nvSpPr>
        <p:spPr>
          <a:xfrm>
            <a:off x="6000760" y="2357430"/>
            <a:ext cx="1000132" cy="1214446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72" name="6-конечная звезда 71"/>
          <p:cNvSpPr/>
          <p:nvPr/>
        </p:nvSpPr>
        <p:spPr>
          <a:xfrm>
            <a:off x="7286644" y="3786190"/>
            <a:ext cx="1000132" cy="1214446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73" name="6-конечная звезда 72"/>
          <p:cNvSpPr/>
          <p:nvPr/>
        </p:nvSpPr>
        <p:spPr>
          <a:xfrm>
            <a:off x="1500166" y="3143248"/>
            <a:ext cx="921082" cy="1087100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74" name="6-конечная звезда 73"/>
          <p:cNvSpPr/>
          <p:nvPr/>
        </p:nvSpPr>
        <p:spPr>
          <a:xfrm>
            <a:off x="2786050" y="3056280"/>
            <a:ext cx="921082" cy="1087100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75" name="6-конечная звезда 74"/>
          <p:cNvSpPr/>
          <p:nvPr/>
        </p:nvSpPr>
        <p:spPr>
          <a:xfrm>
            <a:off x="4150984" y="3199156"/>
            <a:ext cx="921082" cy="1087100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78" name="6-конечная звезда 77"/>
          <p:cNvSpPr/>
          <p:nvPr/>
        </p:nvSpPr>
        <p:spPr>
          <a:xfrm>
            <a:off x="5429256" y="3071810"/>
            <a:ext cx="921082" cy="1087100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79" name="6-конечная звезда 78"/>
          <p:cNvSpPr/>
          <p:nvPr/>
        </p:nvSpPr>
        <p:spPr>
          <a:xfrm>
            <a:off x="6715140" y="3143248"/>
            <a:ext cx="921082" cy="1087100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80" name="6-конечная звезда 79"/>
          <p:cNvSpPr/>
          <p:nvPr/>
        </p:nvSpPr>
        <p:spPr>
          <a:xfrm>
            <a:off x="7929586" y="3071810"/>
            <a:ext cx="921082" cy="1087100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81" name="Text Box 2"/>
          <p:cNvSpPr txBox="1">
            <a:spLocks noChangeArrowheads="1"/>
          </p:cNvSpPr>
          <p:nvPr/>
        </p:nvSpPr>
        <p:spPr bwMode="auto">
          <a:xfrm>
            <a:off x="285720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а</a:t>
            </a:r>
          </a:p>
        </p:txBody>
      </p:sp>
      <p:sp>
        <p:nvSpPr>
          <p:cNvPr id="82" name="Text Box 3"/>
          <p:cNvSpPr txBox="1">
            <a:spLocks noChangeArrowheads="1"/>
          </p:cNvSpPr>
          <p:nvPr/>
        </p:nvSpPr>
        <p:spPr bwMode="auto">
          <a:xfrm>
            <a:off x="785786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б</a:t>
            </a:r>
          </a:p>
        </p:txBody>
      </p:sp>
      <p:sp>
        <p:nvSpPr>
          <p:cNvPr id="83" name="Text Box 4"/>
          <p:cNvSpPr txBox="1">
            <a:spLocks noChangeArrowheads="1"/>
          </p:cNvSpPr>
          <p:nvPr/>
        </p:nvSpPr>
        <p:spPr bwMode="auto">
          <a:xfrm>
            <a:off x="1285852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в</a:t>
            </a:r>
          </a:p>
        </p:txBody>
      </p:sp>
      <p:sp>
        <p:nvSpPr>
          <p:cNvPr id="84" name="Text Box 5"/>
          <p:cNvSpPr txBox="1">
            <a:spLocks noChangeArrowheads="1"/>
          </p:cNvSpPr>
          <p:nvPr/>
        </p:nvSpPr>
        <p:spPr bwMode="auto">
          <a:xfrm>
            <a:off x="1785918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г</a:t>
            </a:r>
          </a:p>
        </p:txBody>
      </p:sp>
      <p:sp>
        <p:nvSpPr>
          <p:cNvPr id="85" name="Text Box 7"/>
          <p:cNvSpPr txBox="1">
            <a:spLocks noChangeArrowheads="1"/>
          </p:cNvSpPr>
          <p:nvPr/>
        </p:nvSpPr>
        <p:spPr bwMode="auto">
          <a:xfrm>
            <a:off x="3286116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ё</a:t>
            </a:r>
          </a:p>
        </p:txBody>
      </p:sp>
      <p:sp>
        <p:nvSpPr>
          <p:cNvPr id="86" name="Text Box 8"/>
          <p:cNvSpPr txBox="1">
            <a:spLocks noChangeArrowheads="1"/>
          </p:cNvSpPr>
          <p:nvPr/>
        </p:nvSpPr>
        <p:spPr bwMode="auto">
          <a:xfrm>
            <a:off x="3786182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ж</a:t>
            </a:r>
          </a:p>
        </p:txBody>
      </p:sp>
      <p:sp>
        <p:nvSpPr>
          <p:cNvPr id="97" name="Text Box 9"/>
          <p:cNvSpPr txBox="1">
            <a:spLocks noChangeArrowheads="1"/>
          </p:cNvSpPr>
          <p:nvPr/>
        </p:nvSpPr>
        <p:spPr bwMode="auto">
          <a:xfrm>
            <a:off x="4286248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з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98" name="Text Box 10"/>
          <p:cNvSpPr txBox="1">
            <a:spLocks noChangeArrowheads="1"/>
          </p:cNvSpPr>
          <p:nvPr/>
        </p:nvSpPr>
        <p:spPr bwMode="auto">
          <a:xfrm>
            <a:off x="4786314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и</a:t>
            </a:r>
          </a:p>
        </p:txBody>
      </p:sp>
      <p:sp>
        <p:nvSpPr>
          <p:cNvPr id="99" name="Text Box 11"/>
          <p:cNvSpPr txBox="1">
            <a:spLocks noChangeArrowheads="1"/>
          </p:cNvSpPr>
          <p:nvPr/>
        </p:nvSpPr>
        <p:spPr bwMode="auto">
          <a:xfrm>
            <a:off x="5286380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й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100" name="Text Box 12"/>
          <p:cNvSpPr txBox="1">
            <a:spLocks noChangeArrowheads="1"/>
          </p:cNvSpPr>
          <p:nvPr/>
        </p:nvSpPr>
        <p:spPr bwMode="auto">
          <a:xfrm>
            <a:off x="5786446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к</a:t>
            </a:r>
          </a:p>
        </p:txBody>
      </p:sp>
      <p:sp>
        <p:nvSpPr>
          <p:cNvPr id="101" name="Text Box 13"/>
          <p:cNvSpPr txBox="1">
            <a:spLocks noChangeArrowheads="1"/>
          </p:cNvSpPr>
          <p:nvPr/>
        </p:nvSpPr>
        <p:spPr bwMode="auto">
          <a:xfrm>
            <a:off x="6286512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л</a:t>
            </a:r>
          </a:p>
        </p:txBody>
      </p:sp>
      <p:sp>
        <p:nvSpPr>
          <p:cNvPr id="102" name="Text Box 15"/>
          <p:cNvSpPr txBox="1">
            <a:spLocks noChangeArrowheads="1"/>
          </p:cNvSpPr>
          <p:nvPr/>
        </p:nvSpPr>
        <p:spPr bwMode="auto">
          <a:xfrm>
            <a:off x="7286644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н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103" name="Text Box 16"/>
          <p:cNvSpPr txBox="1">
            <a:spLocks noChangeArrowheads="1"/>
          </p:cNvSpPr>
          <p:nvPr/>
        </p:nvSpPr>
        <p:spPr bwMode="auto">
          <a:xfrm>
            <a:off x="7786710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о</a:t>
            </a:r>
          </a:p>
        </p:txBody>
      </p:sp>
      <p:sp>
        <p:nvSpPr>
          <p:cNvPr id="104" name="Text Box 17"/>
          <p:cNvSpPr txBox="1">
            <a:spLocks noChangeArrowheads="1"/>
          </p:cNvSpPr>
          <p:nvPr/>
        </p:nvSpPr>
        <p:spPr bwMode="auto">
          <a:xfrm>
            <a:off x="8286776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п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105" name="Text Box 18"/>
          <p:cNvSpPr txBox="1">
            <a:spLocks noChangeArrowheads="1"/>
          </p:cNvSpPr>
          <p:nvPr/>
        </p:nvSpPr>
        <p:spPr bwMode="auto">
          <a:xfrm>
            <a:off x="539300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р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106" name="Text Box 19"/>
          <p:cNvSpPr txBox="1">
            <a:spLocks noChangeArrowheads="1"/>
          </p:cNvSpPr>
          <p:nvPr/>
        </p:nvSpPr>
        <p:spPr bwMode="auto">
          <a:xfrm>
            <a:off x="1039366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с</a:t>
            </a:r>
          </a:p>
        </p:txBody>
      </p:sp>
      <p:sp>
        <p:nvSpPr>
          <p:cNvPr id="107" name="Text Box 21"/>
          <p:cNvSpPr txBox="1">
            <a:spLocks noChangeArrowheads="1"/>
          </p:cNvSpPr>
          <p:nvPr/>
        </p:nvSpPr>
        <p:spPr bwMode="auto">
          <a:xfrm>
            <a:off x="2039498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у</a:t>
            </a:r>
          </a:p>
        </p:txBody>
      </p:sp>
      <p:sp>
        <p:nvSpPr>
          <p:cNvPr id="108" name="Text Box 22"/>
          <p:cNvSpPr txBox="1">
            <a:spLocks noChangeArrowheads="1"/>
          </p:cNvSpPr>
          <p:nvPr/>
        </p:nvSpPr>
        <p:spPr bwMode="auto">
          <a:xfrm>
            <a:off x="2539564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ф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109" name="Text Box 23"/>
          <p:cNvSpPr txBox="1">
            <a:spLocks noChangeArrowheads="1"/>
          </p:cNvSpPr>
          <p:nvPr/>
        </p:nvSpPr>
        <p:spPr bwMode="auto">
          <a:xfrm>
            <a:off x="3039630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rgbClr val="003300"/>
                </a:solidFill>
              </a:rPr>
              <a:t>х</a:t>
            </a:r>
          </a:p>
        </p:txBody>
      </p:sp>
      <p:sp>
        <p:nvSpPr>
          <p:cNvPr id="110" name="Text Box 24"/>
          <p:cNvSpPr txBox="1">
            <a:spLocks noChangeArrowheads="1"/>
          </p:cNvSpPr>
          <p:nvPr/>
        </p:nvSpPr>
        <p:spPr bwMode="auto">
          <a:xfrm>
            <a:off x="3539696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rgbClr val="003300"/>
                </a:solidFill>
              </a:rPr>
              <a:t>ц</a:t>
            </a:r>
          </a:p>
        </p:txBody>
      </p:sp>
      <p:sp>
        <p:nvSpPr>
          <p:cNvPr id="111" name="Text Box 25"/>
          <p:cNvSpPr txBox="1">
            <a:spLocks noChangeArrowheads="1"/>
          </p:cNvSpPr>
          <p:nvPr/>
        </p:nvSpPr>
        <p:spPr bwMode="auto">
          <a:xfrm>
            <a:off x="4039762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ч</a:t>
            </a:r>
          </a:p>
        </p:txBody>
      </p:sp>
      <p:sp>
        <p:nvSpPr>
          <p:cNvPr id="112" name="Text Box 26"/>
          <p:cNvSpPr txBox="1">
            <a:spLocks noChangeArrowheads="1"/>
          </p:cNvSpPr>
          <p:nvPr/>
        </p:nvSpPr>
        <p:spPr bwMode="auto">
          <a:xfrm>
            <a:off x="4539828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ш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113" name="Text Box 27"/>
          <p:cNvSpPr txBox="1">
            <a:spLocks noChangeArrowheads="1"/>
          </p:cNvSpPr>
          <p:nvPr/>
        </p:nvSpPr>
        <p:spPr bwMode="auto">
          <a:xfrm>
            <a:off x="5039894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щ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114" name="Text Box 28"/>
          <p:cNvSpPr txBox="1">
            <a:spLocks noChangeArrowheads="1"/>
          </p:cNvSpPr>
          <p:nvPr/>
        </p:nvSpPr>
        <p:spPr bwMode="auto">
          <a:xfrm>
            <a:off x="5539960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ъ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115" name="Text Box 29"/>
          <p:cNvSpPr txBox="1">
            <a:spLocks noChangeArrowheads="1"/>
          </p:cNvSpPr>
          <p:nvPr/>
        </p:nvSpPr>
        <p:spPr bwMode="auto">
          <a:xfrm>
            <a:off x="6040026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ы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116" name="Text Box 30"/>
          <p:cNvSpPr txBox="1">
            <a:spLocks noChangeArrowheads="1"/>
          </p:cNvSpPr>
          <p:nvPr/>
        </p:nvSpPr>
        <p:spPr bwMode="auto">
          <a:xfrm>
            <a:off x="6540092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ь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117" name="Text Box 31"/>
          <p:cNvSpPr txBox="1">
            <a:spLocks noChangeArrowheads="1"/>
          </p:cNvSpPr>
          <p:nvPr/>
        </p:nvSpPr>
        <p:spPr bwMode="auto">
          <a:xfrm>
            <a:off x="7040158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э</a:t>
            </a:r>
          </a:p>
        </p:txBody>
      </p:sp>
      <p:sp>
        <p:nvSpPr>
          <p:cNvPr id="118" name="Text Box 32"/>
          <p:cNvSpPr txBox="1">
            <a:spLocks noChangeArrowheads="1"/>
          </p:cNvSpPr>
          <p:nvPr/>
        </p:nvSpPr>
        <p:spPr bwMode="auto">
          <a:xfrm>
            <a:off x="7540224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err="1">
                <a:solidFill>
                  <a:srgbClr val="003300"/>
                </a:solidFill>
              </a:rPr>
              <a:t>ю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119" name="Text Box 33"/>
          <p:cNvSpPr txBox="1">
            <a:spLocks noChangeArrowheads="1"/>
          </p:cNvSpPr>
          <p:nvPr/>
        </p:nvSpPr>
        <p:spPr bwMode="auto">
          <a:xfrm>
            <a:off x="8040290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я</a:t>
            </a:r>
          </a:p>
        </p:txBody>
      </p:sp>
      <p:sp>
        <p:nvSpPr>
          <p:cNvPr id="120" name="Text Box 2"/>
          <p:cNvSpPr txBox="1">
            <a:spLocks noChangeArrowheads="1"/>
          </p:cNvSpPr>
          <p:nvPr/>
        </p:nvSpPr>
        <p:spPr bwMode="auto">
          <a:xfrm>
            <a:off x="2285984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д</a:t>
            </a:r>
          </a:p>
        </p:txBody>
      </p:sp>
      <p:sp>
        <p:nvSpPr>
          <p:cNvPr id="121" name="Text Box 6"/>
          <p:cNvSpPr txBox="1">
            <a:spLocks noChangeArrowheads="1"/>
          </p:cNvSpPr>
          <p:nvPr/>
        </p:nvSpPr>
        <p:spPr bwMode="auto">
          <a:xfrm>
            <a:off x="2786050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е</a:t>
            </a:r>
          </a:p>
        </p:txBody>
      </p:sp>
      <p:sp>
        <p:nvSpPr>
          <p:cNvPr id="122" name="Text Box 14"/>
          <p:cNvSpPr txBox="1">
            <a:spLocks noChangeArrowheads="1"/>
          </p:cNvSpPr>
          <p:nvPr/>
        </p:nvSpPr>
        <p:spPr bwMode="auto">
          <a:xfrm>
            <a:off x="6786578" y="5068140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3300"/>
                </a:solidFill>
              </a:rPr>
              <a:t>м</a:t>
            </a:r>
          </a:p>
        </p:txBody>
      </p:sp>
      <p:sp>
        <p:nvSpPr>
          <p:cNvPr id="123" name="Text Box 20"/>
          <p:cNvSpPr txBox="1">
            <a:spLocks noChangeArrowheads="1"/>
          </p:cNvSpPr>
          <p:nvPr/>
        </p:nvSpPr>
        <p:spPr bwMode="auto">
          <a:xfrm>
            <a:off x="1539432" y="5639644"/>
            <a:ext cx="460800" cy="504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21001">
                <a:srgbClr val="FFCC00"/>
              </a:gs>
              <a:gs pos="35001">
                <a:srgbClr val="FFCC00"/>
              </a:gs>
              <a:gs pos="52000">
                <a:srgbClr val="FFCC00"/>
              </a:gs>
              <a:gs pos="73000">
                <a:srgbClr val="FFFF00"/>
              </a:gs>
              <a:gs pos="88000">
                <a:srgbClr val="0099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66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rgbClr val="003300"/>
                </a:solidFill>
              </a:rPr>
              <a:t>т</a:t>
            </a:r>
          </a:p>
        </p:txBody>
      </p:sp>
      <p:sp>
        <p:nvSpPr>
          <p:cNvPr id="125" name="6-конечная звезда 124"/>
          <p:cNvSpPr/>
          <p:nvPr/>
        </p:nvSpPr>
        <p:spPr>
          <a:xfrm>
            <a:off x="1785918" y="5072074"/>
            <a:ext cx="214314" cy="214314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126" name="6-конечная звезда 125"/>
          <p:cNvSpPr/>
          <p:nvPr/>
        </p:nvSpPr>
        <p:spPr>
          <a:xfrm>
            <a:off x="4786314" y="5072074"/>
            <a:ext cx="214314" cy="214314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127" name="6-конечная звезда 126"/>
          <p:cNvSpPr/>
          <p:nvPr/>
        </p:nvSpPr>
        <p:spPr>
          <a:xfrm>
            <a:off x="571472" y="5643578"/>
            <a:ext cx="214314" cy="214314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128" name="6-конечная звезда 127"/>
          <p:cNvSpPr/>
          <p:nvPr/>
        </p:nvSpPr>
        <p:spPr>
          <a:xfrm>
            <a:off x="7786710" y="5072074"/>
            <a:ext cx="214314" cy="214314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129" name="6-конечная звезда 128"/>
          <p:cNvSpPr/>
          <p:nvPr/>
        </p:nvSpPr>
        <p:spPr>
          <a:xfrm>
            <a:off x="285720" y="5072074"/>
            <a:ext cx="214314" cy="214314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130" name="6-конечная звезда 129"/>
          <p:cNvSpPr/>
          <p:nvPr/>
        </p:nvSpPr>
        <p:spPr>
          <a:xfrm>
            <a:off x="7286644" y="5072074"/>
            <a:ext cx="214314" cy="214314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131" name="6-конечная звезда 130"/>
          <p:cNvSpPr/>
          <p:nvPr/>
        </p:nvSpPr>
        <p:spPr>
          <a:xfrm>
            <a:off x="1071538" y="5643578"/>
            <a:ext cx="214314" cy="214314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132" name="6-конечная звезда 131"/>
          <p:cNvSpPr/>
          <p:nvPr/>
        </p:nvSpPr>
        <p:spPr>
          <a:xfrm>
            <a:off x="5786446" y="5072074"/>
            <a:ext cx="214314" cy="214314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133" name="6-конечная звезда 132"/>
          <p:cNvSpPr/>
          <p:nvPr/>
        </p:nvSpPr>
        <p:spPr>
          <a:xfrm>
            <a:off x="5286380" y="5072074"/>
            <a:ext cx="214314" cy="214314"/>
          </a:xfrm>
          <a:prstGeom prst="star6">
            <a:avLst/>
          </a:prstGeom>
          <a:gradFill flip="none" rotWithShape="1">
            <a:gsLst>
              <a:gs pos="0">
                <a:srgbClr val="000099"/>
              </a:gs>
              <a:gs pos="50000">
                <a:srgbClr val="3333CC"/>
              </a:gs>
              <a:gs pos="100000">
                <a:srgbClr val="CCECFF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rgbClr val="000099"/>
              </a:solidFill>
            </a:endParaRPr>
          </a:p>
        </p:txBody>
      </p:sp>
      <p:sp>
        <p:nvSpPr>
          <p:cNvPr id="124" name="Пятно 1 123">
            <a:hlinkClick r:id="rId3" action="ppaction://hlinksldjump"/>
          </p:cNvPr>
          <p:cNvSpPr/>
          <p:nvPr/>
        </p:nvSpPr>
        <p:spPr>
          <a:xfrm>
            <a:off x="6715140" y="6215082"/>
            <a:ext cx="1785918" cy="642918"/>
          </a:xfrm>
          <a:prstGeom prst="irregularSeal1">
            <a:avLst/>
          </a:prstGeom>
          <a:solidFill>
            <a:srgbClr val="FFFF0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6600"/>
                </a:solidFill>
              </a:rPr>
              <a:t>Назад</a:t>
            </a:r>
            <a:endParaRPr lang="ru-RU" sz="1600" b="1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0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7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1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1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8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5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2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9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6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3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0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7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1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4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1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8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1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5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7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2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3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1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9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1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1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6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7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6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1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53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7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1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0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1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8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1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7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9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183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84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5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indefinite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8" dur="indefinite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9" dur="indefinite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190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1" fill="hold">
                      <p:stCondLst>
                        <p:cond delay="0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1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206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07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8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indefinite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1" dur="indefinite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2" dur="indefinite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>
                      <p:stCondLst>
                        <p:cond delay="0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1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226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27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8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indefinite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1" dur="indefinite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2" dur="indefinite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233" restart="whenNotActive" fill="hold" evtFilter="cancelBubble" nodeType="interactiveSeq">
                <p:stCondLst>
                  <p:cond evt="onClick" delay="0">
                    <p:tgtEl>
                      <p:spTgt spid="1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4" fill="hold">
                      <p:stCondLst>
                        <p:cond delay="0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1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243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44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5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indefinite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8" dur="indefinite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9" dur="indefinite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"/>
                  </p:tgtEl>
                </p:cond>
              </p:nextCondLst>
            </p:seq>
            <p:seq concurrent="1" nextAc="seek">
              <p:cTn id="250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1" fill="hold">
                      <p:stCondLst>
                        <p:cond delay="0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1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260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1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2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indefinite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5" dur="indefinite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6" dur="indefinite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267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8" fill="hold">
                      <p:stCondLst>
                        <p:cond delay="0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6" presetID="1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277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78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9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indefinite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2" dur="indefinite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3" dur="indefinite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284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5" fill="hold">
                      <p:stCondLst>
                        <p:cond delay="0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2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1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294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95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6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indefinite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9" dur="indefinite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0" dur="indefinite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301" restart="whenNotActive" fill="hold" evtFilter="cancelBubble" nodeType="interactiveSeq">
                <p:stCondLst>
                  <p:cond evt="onClick" delay="0">
                    <p:tgtEl>
                      <p:spTgt spid="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2" fill="hold">
                      <p:stCondLst>
                        <p:cond delay="0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9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0" presetID="1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311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12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3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indefinite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16" dur="indefinite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7" dur="indefinite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"/>
                  </p:tgtEl>
                </p:cond>
              </p:nextCondLst>
            </p:seq>
            <p:seq concurrent="1" nextAc="seek">
              <p:cTn id="318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9" fill="hold">
                      <p:stCondLst>
                        <p:cond delay="0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6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7" presetID="1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328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29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0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indefinite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33" dur="indefinite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4" dur="indefinite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</p:childTnLst>
        </p:cTn>
      </p:par>
    </p:tnLst>
    <p:bldLst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8" grpId="0" animBg="1"/>
      <p:bldP spid="79" grpId="0" animBg="1"/>
      <p:bldP spid="80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704</TotalTime>
  <Words>420</Words>
  <Application>Microsoft Office PowerPoint</Application>
  <PresentationFormat>Экран (4:3)</PresentationFormat>
  <Paragraphs>257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Официальная</vt:lpstr>
      <vt:lpstr>     ИНТЕЛЛЕКТУАЛЬНАЯ  ИГРА  ПОЛЕ ЧУДЕС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ИНТЕЛЛЕКТУАЛЬНАЯ  ИГРА  ПОЛЕ ЧУДЕС</dc:title>
  <dc:creator>Дорофеева</dc:creator>
  <cp:lastModifiedBy>Дорофеева</cp:lastModifiedBy>
  <cp:revision>111</cp:revision>
  <dcterms:created xsi:type="dcterms:W3CDTF">2009-11-28T17:22:11Z</dcterms:created>
  <dcterms:modified xsi:type="dcterms:W3CDTF">2009-12-13T16:33:03Z</dcterms:modified>
</cp:coreProperties>
</file>