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EE184F-1201-4B4C-942E-067DD1713C69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F84162E-514E-429B-92D2-0590C245B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184F-1201-4B4C-942E-067DD1713C69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162E-514E-429B-92D2-0590C245B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184F-1201-4B4C-942E-067DD1713C69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162E-514E-429B-92D2-0590C245B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EE184F-1201-4B4C-942E-067DD1713C69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84162E-514E-429B-92D2-0590C245B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EE184F-1201-4B4C-942E-067DD1713C69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F84162E-514E-429B-92D2-0590C245B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184F-1201-4B4C-942E-067DD1713C69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162E-514E-429B-92D2-0590C245B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184F-1201-4B4C-942E-067DD1713C69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162E-514E-429B-92D2-0590C245B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EE184F-1201-4B4C-942E-067DD1713C69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84162E-514E-429B-92D2-0590C245B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184F-1201-4B4C-942E-067DD1713C69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162E-514E-429B-92D2-0590C245B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EE184F-1201-4B4C-942E-067DD1713C69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84162E-514E-429B-92D2-0590C245B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EE184F-1201-4B4C-942E-067DD1713C69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84162E-514E-429B-92D2-0590C245B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EE184F-1201-4B4C-942E-067DD1713C69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84162E-514E-429B-92D2-0590C245B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hyperlink" Target="&#1086;&#1075;&#1083;&#1072;&#1074;&#1083;&#1077;&#1085;&#1080;&#1077;.doc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64" y="0"/>
            <a:ext cx="2928958" cy="494919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357158" y="500042"/>
            <a:ext cx="8429684" cy="581027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Час памяти </a:t>
            </a:r>
            <a:endParaRPr lang="ru-RU" sz="4000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«</a:t>
            </a:r>
            <a:r>
              <a:rPr lang="ru-RU" sz="4000" dirty="0" smtClean="0">
                <a:solidFill>
                  <a:srgbClr val="FF0000"/>
                </a:solidFill>
              </a:rPr>
              <a:t>В.М.Шукшин - сын Алтая»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(разработка классного часа)</a:t>
            </a:r>
          </a:p>
          <a:p>
            <a:pPr algn="ctr"/>
            <a:endParaRPr lang="ru-RU" sz="4000" dirty="0" smtClean="0">
              <a:solidFill>
                <a:srgbClr val="FF0000"/>
              </a:solidFill>
            </a:endParaRPr>
          </a:p>
          <a:p>
            <a:pPr algn="ctr"/>
            <a:endParaRPr lang="ru-RU" sz="4000" dirty="0" smtClean="0">
              <a:solidFill>
                <a:srgbClr val="FF0000"/>
              </a:solidFill>
            </a:endParaRPr>
          </a:p>
          <a:p>
            <a:pPr algn="r"/>
            <a:endParaRPr lang="ru-RU" sz="1600" dirty="0" smtClean="0">
              <a:solidFill>
                <a:schemeClr val="bg1"/>
              </a:solidFill>
            </a:endParaRPr>
          </a:p>
          <a:p>
            <a:pPr algn="r"/>
            <a:endParaRPr lang="ru-RU" sz="1600" dirty="0" smtClean="0">
              <a:solidFill>
                <a:schemeClr val="bg1"/>
              </a:solidFill>
            </a:endParaRPr>
          </a:p>
          <a:p>
            <a:pPr algn="r"/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endParaRPr lang="ru-RU" sz="4000" dirty="0" smtClean="0">
              <a:solidFill>
                <a:srgbClr val="FF0000"/>
              </a:solidFill>
            </a:endParaRPr>
          </a:p>
          <a:p>
            <a:pPr algn="ctr"/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Picture 4" descr="C:\Documents and Settings\Оксана\Мои документы\Мои рисунки\shukshin_vasiliy_22_s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8716" r="9939"/>
          <a:stretch>
            <a:fillRect/>
          </a:stretch>
        </p:blipFill>
        <p:spPr bwMode="auto">
          <a:xfrm>
            <a:off x="2285984" y="2714620"/>
            <a:ext cx="2926448" cy="32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57818" y="2143116"/>
            <a:ext cx="33575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«…Когда буду помирать,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если буду в сознании,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в последний момент успею подумать о матери,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о детях и родине,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которая живет во мне.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Дороже у меня ничего нет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8"/>
            <a:ext cx="7467600" cy="19288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«Они сражались за Родину»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Во время съемок этого фильма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. М. Шукшин умер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3" descr="C:\Documents and Settings\Оксана\Мои документы\Родственники\05S0579.bmp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428860" y="37132"/>
            <a:ext cx="3888612" cy="439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Похоронен в г. Москве на Новодевичьем кладбище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2" descr="C:\Documents and Settings\Оксана\Мои документы\Мои рисунки\shukshin_04_s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13725" r="13725"/>
          <a:stretch>
            <a:fillRect/>
          </a:stretch>
        </p:blipFill>
        <p:spPr bwMode="auto">
          <a:xfrm>
            <a:off x="2714612" y="2071678"/>
            <a:ext cx="3533888" cy="468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Всероссийский мемориальный музей-заповедник В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r>
              <a:rPr lang="ru-RU" b="1" dirty="0" smtClean="0">
                <a:solidFill>
                  <a:srgbClr val="C00000"/>
                </a:solidFill>
              </a:rPr>
              <a:t>М.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Шукшина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69" descr="img155_0.t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0"/>
            <a:ext cx="1714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Documents and Settings\школа\Рабочий стол\курсы\шукшин1\IMG_0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429000"/>
            <a:ext cx="2893671" cy="2714644"/>
          </a:xfrm>
          <a:prstGeom prst="rect">
            <a:avLst/>
          </a:prstGeom>
          <a:noFill/>
        </p:spPr>
      </p:pic>
      <p:pic>
        <p:nvPicPr>
          <p:cNvPr id="1027" name="Picture 3" descr="C:\Documents and Settings\школа\Рабочий стол\курсы\шукшин1\IMG_0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571612"/>
            <a:ext cx="285067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72586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Ежегодно в июле на горе </a:t>
            </a:r>
            <a:r>
              <a:rPr lang="ru-RU" b="1" dirty="0" smtClean="0">
                <a:solidFill>
                  <a:srgbClr val="FF0000"/>
                </a:solidFill>
              </a:rPr>
              <a:t>Пикет в селе Сростки </a:t>
            </a:r>
            <a:r>
              <a:rPr lang="ru-RU" b="1" dirty="0" smtClean="0"/>
              <a:t>собираются писатели, художники, режиссеры, тысячи почитателей таланта Василия Шукшина. Едут со всех концов страны, едут самые разные люди, едут группами, едут по одному.</a:t>
            </a:r>
            <a:br>
              <a:rPr lang="ru-RU" b="1" dirty="0" smtClean="0"/>
            </a:br>
            <a:r>
              <a:rPr lang="ru-RU" b="1" dirty="0" smtClean="0"/>
              <a:t>Едут, </a:t>
            </a:r>
            <a:r>
              <a:rPr lang="ru-RU" b="1" dirty="0" smtClean="0">
                <a:solidFill>
                  <a:srgbClr val="FF0000"/>
                </a:solidFill>
              </a:rPr>
              <a:t>чтобы поклониться памяти человека и той земле, которая его взрастила 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Documents and Settings\Оксана\Мои документы\Мои рисунки\shukshin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143239" y="3929065"/>
            <a:ext cx="384000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357430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«…Когда буду помирать,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если буду в сознании,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в последний момент успею подумать о матери,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о детях и родине,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которая живет во мне.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Дороже у меня ничего нет».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mama197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42843" y="119052"/>
            <a:ext cx="2809182" cy="21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Documents and Settings\Оксана\Мои документы\Мои рисунки\shukshin_vasiliy_26_s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t="19355" b="19356"/>
          <a:stretch>
            <a:fillRect/>
          </a:stretch>
        </p:blipFill>
        <p:spPr bwMode="auto">
          <a:xfrm>
            <a:off x="4786303" y="142852"/>
            <a:ext cx="3468415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http://www.shukshin-museum.asu.ru/meetings/2002/02_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3214678" y="4143380"/>
            <a:ext cx="3360000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0"/>
            <a:ext cx="27146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</a:rPr>
              <a:t>Роберт Рождественский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</a:rPr>
              <a:t>До крайнего порога вели его, спеша, Алтайская порода и добрая душа... Пожалуйста, ответьте, прервав хвалебный вой: вы что, узнав о смерти, прочли его впервой?! Пожалуйста, скажите, уняв взыгравший пыл, неужто он при жизни хоть в чем-то хуже был?! Убийственно жестоки, намеренно горьки посмертные восторги, надгробные дружки. Столбы словесной пыли и фимиамный дым... А где ж вы раньше были, когда он был живым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</a:rPr>
              <a:t>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C:\Documents and Settings\Оксана\Мои документы\Мои рисунки\shukshin_200901151137330_s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t="10000" b="13333"/>
          <a:stretch>
            <a:fillRect/>
          </a:stretch>
        </p:blipFill>
        <p:spPr bwMode="auto">
          <a:xfrm>
            <a:off x="81340" y="88868"/>
            <a:ext cx="3204776" cy="23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6" descr="кал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786190"/>
            <a:ext cx="3359999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..\..\image001.gif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500306"/>
            <a:ext cx="2928926" cy="369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747714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480" y="3857628"/>
            <a:ext cx="6743720" cy="2524122"/>
          </a:xfrm>
        </p:spPr>
        <p:txBody>
          <a:bodyPr>
            <a:noAutofit/>
          </a:bodyPr>
          <a:lstStyle/>
          <a:p>
            <a:r>
              <a:rPr lang="ru-RU" sz="1400" dirty="0" smtClean="0"/>
              <a:t>Гришаева В. Ф.  Шукшин . Сростки . Пикет . – Барнаул  (1994. – 152 ) </a:t>
            </a:r>
          </a:p>
          <a:p>
            <a:r>
              <a:rPr lang="ru-RU" sz="1400" dirty="0" smtClean="0"/>
              <a:t>Шукшинские чтения : Статьи , воспоминания , публикации . Барнаул (1989 . – 192 )</a:t>
            </a:r>
          </a:p>
          <a:p>
            <a:r>
              <a:rPr lang="ru-RU" sz="1400" dirty="0" smtClean="0"/>
              <a:t>Шукшин В.М. Нравственность есть правда .  Россия (1979 – 352) </a:t>
            </a:r>
          </a:p>
          <a:p>
            <a:r>
              <a:rPr lang="ru-RU" sz="1400" dirty="0" smtClean="0"/>
              <a:t>Шукшин В.М.  Слово о « Малой родине « . Киноцентр , (1991 – 64 )</a:t>
            </a:r>
          </a:p>
          <a:p>
            <a:r>
              <a:rPr lang="ru-RU" sz="1400" dirty="0" smtClean="0"/>
              <a:t>Шукшин В. М.  Вопросы самому себе . Мол . Гвардия (1989-250)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62976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Ведущий :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Вся страна готовится отметить знаменательною дату : </a:t>
            </a:r>
            <a:r>
              <a:rPr lang="ru-RU" b="1" dirty="0" smtClean="0">
                <a:solidFill>
                  <a:srgbClr val="FF0000"/>
                </a:solidFill>
              </a:rPr>
              <a:t>80-летие со дня рождения</a:t>
            </a:r>
            <a:r>
              <a:rPr lang="ru-RU" b="1" dirty="0" smtClean="0">
                <a:solidFill>
                  <a:schemeClr val="tx1"/>
                </a:solidFill>
              </a:rPr>
              <a:t> нашего земляка </a:t>
            </a:r>
            <a:r>
              <a:rPr lang="ru-RU" b="1" dirty="0" smtClean="0">
                <a:solidFill>
                  <a:srgbClr val="FF0000"/>
                </a:solidFill>
              </a:rPr>
              <a:t>В. М. Шукшина (1929-1974 ) </a:t>
            </a:r>
            <a:r>
              <a:rPr lang="ru-RU" b="1" dirty="0" smtClean="0">
                <a:solidFill>
                  <a:schemeClr val="tx1"/>
                </a:solidFill>
              </a:rPr>
              <a:t>, талантливого писателя ,актера и кинорежиссера , человека необычайной человеческой судьбы . Широко известны его книги , высокие признания получили созданные им кинофильмы и сыгранные в кино роли .В.М.Шукшин –наш земляк , которым мы гордимся , о котором всегда помним , любим его книги и фильмы . Сегодня поговорим о его жизни и творчестве.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85725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lvl="0" algn="ctr"/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Родина Шукшина</a:t>
            </a:r>
            <a:br>
              <a:rPr lang="ru-RU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14422"/>
            <a:ext cx="77153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                  Край сибирский! Пейзаж неброский.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                   Бьет о берег Катуни волна.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                   </a:t>
            </a:r>
            <a:r>
              <a:rPr lang="ru-RU" sz="24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Знает каждый в России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, что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Сростки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– 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                   Это </a:t>
            </a:r>
            <a:r>
              <a:rPr lang="ru-RU" sz="24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родина Шукшина.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                                                                 И.КОНДАКОВ</a:t>
            </a:r>
            <a:endParaRPr lang="ru-RU" dirty="0"/>
          </a:p>
        </p:txBody>
      </p:sp>
      <p:pic>
        <p:nvPicPr>
          <p:cNvPr id="4" name="Picture 4" descr="dom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42844" y="3357562"/>
            <a:ext cx="4331042" cy="34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Детство Шукшина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vasya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6143636" y="285728"/>
            <a:ext cx="2428892" cy="3252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57224" y="1500174"/>
            <a:ext cx="5000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Родился 25 июля 1929 года в селе Сростки Бийского района Алтайского края. Родители– крестьяне. Со времени организации колхозов (1930 г.) – колхозники. В 1933 году отец арестован. Дальнейшую его судьбу не знаю. В 1956 году он посмертно реабилитирован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071941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22 года </a:t>
            </a:r>
            <a:r>
              <a:rPr lang="ru-RU" b="1" dirty="0" smtClean="0">
                <a:solidFill>
                  <a:srgbClr val="FF0000"/>
                </a:solidFill>
              </a:rPr>
              <a:t>мать, Мария Сергеевна</a:t>
            </a:r>
            <a:r>
              <a:rPr lang="ru-RU" b="1" dirty="0" smtClean="0"/>
              <a:t>, осталась без кормильца с двумя малолетками на руках. Глухое отчаяние наводило на страшные мысли: отравить себя и детей. Помощи ждать было неоткуда. У сестер своих детей семеро по лавкам. Судьба уберегла от греха.</a:t>
            </a:r>
          </a:p>
          <a:p>
            <a:r>
              <a:rPr lang="ru-RU" b="1" dirty="0" smtClean="0"/>
              <a:t>Отчима </a:t>
            </a:r>
            <a:r>
              <a:rPr lang="ru-RU" b="1" dirty="0" smtClean="0">
                <a:solidFill>
                  <a:srgbClr val="FF0000"/>
                </a:solidFill>
              </a:rPr>
              <a:t>своего Павла </a:t>
            </a:r>
            <a:r>
              <a:rPr lang="ru-RU" b="1" dirty="0" err="1" smtClean="0">
                <a:solidFill>
                  <a:srgbClr val="FF0000"/>
                </a:solidFill>
              </a:rPr>
              <a:t>Куксина</a:t>
            </a:r>
            <a:r>
              <a:rPr lang="ru-RU" b="1" dirty="0" smtClean="0">
                <a:solidFill>
                  <a:srgbClr val="FF0000"/>
                </a:solidFill>
              </a:rPr>
              <a:t> Василий Шукшин </a:t>
            </a:r>
            <a:r>
              <a:rPr lang="ru-RU" b="1" dirty="0" smtClean="0"/>
              <a:t>позже вспоминал как человека </a:t>
            </a:r>
            <a:r>
              <a:rPr lang="ru-RU" b="1" dirty="0" smtClean="0">
                <a:solidFill>
                  <a:srgbClr val="FF0000"/>
                </a:solidFill>
              </a:rPr>
              <a:t>редкой доброты</a:t>
            </a:r>
            <a:r>
              <a:rPr lang="ru-RU" b="1" dirty="0" smtClean="0"/>
              <a:t>. Женился он по любви. А как иначе? Ведь вдовую взял, да с двумя детьми. И только начала налаживаться жизнь, как грянула война народная. «Второй отец» Шукшина ушел на фронт, а через год принесли похоронку.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Скитания . Служба в армии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14422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1943 году </a:t>
            </a:r>
            <a:r>
              <a:rPr lang="ru-RU" b="1" dirty="0" smtClean="0">
                <a:solidFill>
                  <a:srgbClr val="FF0000"/>
                </a:solidFill>
              </a:rPr>
              <a:t>окончил  сельскую семилетку.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Работал </a:t>
            </a:r>
            <a:r>
              <a:rPr lang="ru-RU" b="1" dirty="0" smtClean="0">
                <a:solidFill>
                  <a:srgbClr val="FF0000"/>
                </a:solidFill>
              </a:rPr>
              <a:t>в колхозе</a:t>
            </a:r>
            <a:r>
              <a:rPr lang="ru-RU" b="1" dirty="0" smtClean="0">
                <a:solidFill>
                  <a:schemeClr val="bg1"/>
                </a:solidFill>
              </a:rPr>
              <a:t>, потом, </a:t>
            </a:r>
            <a:r>
              <a:rPr lang="ru-RU" b="1" dirty="0" smtClean="0">
                <a:solidFill>
                  <a:srgbClr val="FF0000"/>
                </a:solidFill>
              </a:rPr>
              <a:t>в1946 году, ушел из деревни</a:t>
            </a:r>
            <a:r>
              <a:rPr lang="ru-RU" b="1" dirty="0" smtClean="0">
                <a:solidFill>
                  <a:schemeClr val="bg1"/>
                </a:solidFill>
              </a:rPr>
              <a:t>. Работал в Калуге, во Владимире,..на стройках Подмосковья. Работал попеременно </a:t>
            </a:r>
            <a:r>
              <a:rPr lang="ru-RU" b="1" dirty="0" smtClean="0">
                <a:solidFill>
                  <a:srgbClr val="FF0000"/>
                </a:solidFill>
              </a:rPr>
              <a:t>разнорабочим, слесарем, помощником маляра, грузчиком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 1949 году был призван служить во флот</a:t>
            </a:r>
            <a:r>
              <a:rPr lang="ru-RU" b="1" dirty="0" smtClean="0">
                <a:solidFill>
                  <a:schemeClr val="bg1"/>
                </a:solidFill>
              </a:rPr>
              <a:t>, служил на Черном море, в Севастополе.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Воинское звание – старший матрос,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специальность – радист.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После демобилизации приехал домой. Во все времена много читал. </a:t>
            </a:r>
            <a:r>
              <a:rPr lang="ru-RU" b="1" dirty="0" smtClean="0">
                <a:solidFill>
                  <a:srgbClr val="FF0000"/>
                </a:solidFill>
              </a:rPr>
              <a:t>Решил, что могу сдать экстерном экзамены на аттестат зрелости. Сдал. Считаю это своим маленьким подвигом.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slujba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000496" y="4643446"/>
            <a:ext cx="1737981" cy="21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4813994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После этого работал </a:t>
            </a:r>
            <a:r>
              <a:rPr lang="ru-RU" b="1" u="sng" dirty="0" smtClean="0">
                <a:solidFill>
                  <a:srgbClr val="C00000"/>
                </a:solidFill>
              </a:rPr>
              <a:t>учителем вечерней школы </a:t>
            </a:r>
            <a:r>
              <a:rPr lang="ru-RU" b="1" dirty="0" smtClean="0">
                <a:solidFill>
                  <a:srgbClr val="C00000"/>
                </a:solidFill>
              </a:rPr>
              <a:t>рабочей молодежи.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5829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Был 1954 год. Шли вступительные экзамены во ВГИК. 25 августа 1954 года зачислен студентом режиссерского отделения.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Picture 4" descr="Студент ВГИКа 1958г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3214671" y="3500437"/>
            <a:ext cx="2546627" cy="331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Шукшин-писатель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997839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В.М. Шукшин </a:t>
            </a:r>
            <a:r>
              <a:rPr lang="ru-RU" b="1" u="sng" dirty="0" smtClean="0">
                <a:solidFill>
                  <a:srgbClr val="FF0000"/>
                </a:solidFill>
              </a:rPr>
              <a:t>исследовал человеческую </a:t>
            </a:r>
            <a:r>
              <a:rPr lang="ru-RU" b="1" u="sng" dirty="0" err="1" smtClean="0">
                <a:solidFill>
                  <a:srgbClr val="FF0000"/>
                </a:solidFill>
              </a:rPr>
              <a:t>душу,его</a:t>
            </a:r>
            <a:r>
              <a:rPr lang="ru-RU" b="1" u="sng" dirty="0" smtClean="0">
                <a:solidFill>
                  <a:srgbClr val="FF0000"/>
                </a:solidFill>
              </a:rPr>
              <a:t> книги «выстраивают целые судьбы». </a:t>
            </a:r>
            <a:r>
              <a:rPr lang="ru-RU" u="sng" dirty="0" smtClean="0"/>
              <a:t>Больше всего его интересовала «история души» человеческой, т.е. то, насколько человеку удалось сохранить в себе человека. «Я старался рассказывать про душу», - напишет Шукшин, ведь «</a:t>
            </a:r>
            <a:r>
              <a:rPr lang="ru-RU" b="1" u="sng" dirty="0" smtClean="0">
                <a:solidFill>
                  <a:srgbClr val="FF0000"/>
                </a:solidFill>
              </a:rPr>
              <a:t>литература – это жизнь души человеческой». </a:t>
            </a:r>
            <a:endParaRPr lang="ru-RU" dirty="0"/>
          </a:p>
        </p:txBody>
      </p:sp>
      <p:pic>
        <p:nvPicPr>
          <p:cNvPr id="4" name="Picture 9" descr="минута отдыха во время съемок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3428992" y="3571875"/>
            <a:ext cx="2631983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1285861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1963 г. – вышла первая книга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«Сельские жители»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00354" cy="17970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Шукшин-режиссер и актер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28836"/>
            <a:ext cx="600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 1963 г.В. Шукшин– режиссер киностудии имени Горького. Снимает по своему сценарию фильм </a:t>
            </a:r>
            <a:r>
              <a:rPr lang="ru-RU" b="1" dirty="0" smtClean="0">
                <a:solidFill>
                  <a:srgbClr val="FF0000"/>
                </a:solidFill>
              </a:rPr>
              <a:t>«Живет такой парень»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714753"/>
            <a:ext cx="87154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1965 г. – вышел фильм Шукшина </a:t>
            </a:r>
            <a:r>
              <a:rPr lang="ru-RU" b="1" dirty="0" smtClean="0">
                <a:solidFill>
                  <a:srgbClr val="FF0000"/>
                </a:solidFill>
              </a:rPr>
              <a:t>«Ваш сын и брат»</a:t>
            </a:r>
          </a:p>
          <a:p>
            <a:r>
              <a:rPr lang="ru-RU" b="1" dirty="0" smtClean="0"/>
              <a:t>1967 г. – Указом Президиума Верховного Совета СССР награжден орденом Трудового Красного Знамени.</a:t>
            </a:r>
          </a:p>
          <a:p>
            <a:r>
              <a:rPr lang="ru-RU" b="1" dirty="0" smtClean="0"/>
              <a:t>Декабрь-Шукшин удостоен Государственной премии имени братьев Васильевых за фильм </a:t>
            </a:r>
            <a:r>
              <a:rPr lang="ru-RU" b="1" dirty="0" smtClean="0">
                <a:solidFill>
                  <a:srgbClr val="FF0000"/>
                </a:solidFill>
              </a:rPr>
              <a:t>«Ваш сын и брат»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1971 г. – за исполнение роли инженера Черных в фильме Гарасимова </a:t>
            </a:r>
            <a:r>
              <a:rPr lang="ru-RU" b="1" dirty="0" smtClean="0">
                <a:solidFill>
                  <a:srgbClr val="FFFF00"/>
                </a:solidFill>
              </a:rPr>
              <a:t>«У озера»</a:t>
            </a:r>
            <a:r>
              <a:rPr lang="ru-RU" b="1" dirty="0" smtClean="0">
                <a:solidFill>
                  <a:srgbClr val="FF0000"/>
                </a:solidFill>
              </a:rPr>
              <a:t> удостоен Государственной премии СССР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1972 г. – вышел фильм Шукшина </a:t>
            </a:r>
            <a:r>
              <a:rPr lang="ru-RU" b="1" dirty="0" smtClean="0">
                <a:solidFill>
                  <a:srgbClr val="FFFF00"/>
                </a:solidFill>
              </a:rPr>
              <a:t>«Печки– лавочки»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1973 г. – в издательстве «Современник» вышел сборник рассказов </a:t>
            </a:r>
            <a:r>
              <a:rPr lang="ru-RU" b="1" dirty="0" smtClean="0">
                <a:solidFill>
                  <a:srgbClr val="FFFF00"/>
                </a:solidFill>
              </a:rPr>
              <a:t>«Характеры»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9" descr="на съемках печки лавочки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5715008" y="-24"/>
            <a:ext cx="3429024" cy="32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«Калина красная»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857364"/>
            <a:ext cx="5500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ВСЕГО на счету Василия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Макаровича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более 20 фильмов. Но настоящая народная любовь пришла к нему только за год до смерти, после того как на экраны вышел фильм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«Калина красная».</a:t>
            </a:r>
          </a:p>
        </p:txBody>
      </p:sp>
      <p:pic>
        <p:nvPicPr>
          <p:cNvPr id="4" name="Picture 5" descr="C:\Documents and Settings\Оксана\Рабочий стол\шукшин1\3833a08152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3665449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Documents and Settings\Оксана\Рабочий стол\шукшин1\шукш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28"/>
            <a:ext cx="2643174" cy="42862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117</TotalTime>
  <Words>847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 </vt:lpstr>
      <vt:lpstr>Ведущий :  Вся страна готовится отметить знаменательною дату : 80-летие со дня рождения нашего земляка В. М. Шукшина (1929-1974 ) , талантливого писателя ,актера и кинорежиссера , человека необычайной человеческой судьбы . Широко известны его книги , высокие признания получили созданные им кинофильмы и сыгранные в кино роли .В.М.Шукшин –наш земляк , которым мы гордимся , о котором всегда помним , любим его книги и фильмы . Сегодня поговорим о его жизни и творчестве.</vt:lpstr>
      <vt:lpstr>Родина Шукшина </vt:lpstr>
      <vt:lpstr>Детство Шукшина</vt:lpstr>
      <vt:lpstr>Скитания . Служба в армии</vt:lpstr>
      <vt:lpstr>Был 1954 год. Шли вступительные экзамены во ВГИК. 25 августа 1954 года зачислен студентом режиссерского отделения. </vt:lpstr>
      <vt:lpstr>Шукшин-писатель</vt:lpstr>
      <vt:lpstr>Шукшин-режиссер и актер</vt:lpstr>
      <vt:lpstr>«Калина красная»</vt:lpstr>
      <vt:lpstr>«Они сражались за Родину»  Во время съемок этого фильма  В. М. Шукшин умер </vt:lpstr>
      <vt:lpstr>Похоронен в г. Москве на Новодевичьем кладбище</vt:lpstr>
      <vt:lpstr> Всероссийский мемориальный музей-заповедник В.М. Шукшина </vt:lpstr>
      <vt:lpstr>Ежегодно в июле на горе Пикет в селе Сростки собираются писатели, художники, режиссеры, тысячи почитателей таланта Василия Шукшина. Едут со всех концов страны, едут самые разные люди, едут группами, едут по одному. Едут, чтобы поклониться памяти человека и той земле, которая его взрастила .</vt:lpstr>
      <vt:lpstr>Слайд 14</vt:lpstr>
      <vt:lpstr>Слайд 15</vt:lpstr>
      <vt:lpstr>Литература</vt:lpstr>
    </vt:vector>
  </TitlesOfParts>
  <Company>МОУ Зональная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МОУ Зональная СОШ</dc:creator>
  <cp:lastModifiedBy>SamLab.ws</cp:lastModifiedBy>
  <cp:revision>13</cp:revision>
  <dcterms:created xsi:type="dcterms:W3CDTF">2009-01-30T07:08:33Z</dcterms:created>
  <dcterms:modified xsi:type="dcterms:W3CDTF">2009-12-04T17:23:03Z</dcterms:modified>
</cp:coreProperties>
</file>