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5" r:id="rId9"/>
    <p:sldId id="261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07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C7319-3289-48FB-9418-66DA6EE52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CB1B2-8730-4C01-9C78-60BFBBFAA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E92D1-8A28-401D-85A8-C49E72E71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4C9A5-B616-4C7F-A683-2154CAAD7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BC0E1-7582-40BD-B7C9-9537D77D4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B4885-211C-4322-8E60-07C631000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7EB68-5FEA-4722-B81F-3C42067142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F64D-2ACC-4808-B673-6D1FB5A3A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A3B48-1046-4827-A88E-37FC4F261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074F1-1308-4748-BDDD-BA34C5968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60749-2F63-4290-8F6E-1C88E1625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FDAB873-EA8C-4087-B28D-1BABEA65A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119262">
            <a:off x="513266" y="1368263"/>
            <a:ext cx="7112848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Задачи со спичками</a:t>
            </a:r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295400" y="4876800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0070C0"/>
                </a:solidFill>
                <a:latin typeface="Century Schoolbook" pitchFamily="18" charset="0"/>
              </a:rPr>
              <a:t>Факультатив в 5 классе.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 rot="-871666">
            <a:off x="4503738" y="3665538"/>
            <a:ext cx="762000" cy="762000"/>
            <a:chOff x="2400" y="1584"/>
            <a:chExt cx="816" cy="813"/>
          </a:xfrm>
        </p:grpSpPr>
        <p:sp>
          <p:nvSpPr>
            <p:cNvPr id="1131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1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67" name="Group 11"/>
          <p:cNvGrpSpPr>
            <a:grpSpLocks/>
          </p:cNvGrpSpPr>
          <p:nvPr/>
        </p:nvGrpSpPr>
        <p:grpSpPr bwMode="auto">
          <a:xfrm rot="-795727">
            <a:off x="2516188" y="3582988"/>
            <a:ext cx="762000" cy="762000"/>
            <a:chOff x="2400" y="1584"/>
            <a:chExt cx="816" cy="813"/>
          </a:xfrm>
        </p:grpSpPr>
        <p:sp>
          <p:nvSpPr>
            <p:cNvPr id="1131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1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68" name="Group 11"/>
          <p:cNvGrpSpPr>
            <a:grpSpLocks/>
          </p:cNvGrpSpPr>
          <p:nvPr/>
        </p:nvGrpSpPr>
        <p:grpSpPr bwMode="auto">
          <a:xfrm rot="-4807007">
            <a:off x="3946525" y="3641725"/>
            <a:ext cx="762000" cy="762000"/>
            <a:chOff x="2400" y="1584"/>
            <a:chExt cx="816" cy="813"/>
          </a:xfrm>
        </p:grpSpPr>
        <p:sp>
          <p:nvSpPr>
            <p:cNvPr id="1131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1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 rot="-4807007">
            <a:off x="1965325" y="3641725"/>
            <a:ext cx="762000" cy="762000"/>
            <a:chOff x="2400" y="1584"/>
            <a:chExt cx="816" cy="813"/>
          </a:xfrm>
        </p:grpSpPr>
        <p:sp>
          <p:nvSpPr>
            <p:cNvPr id="1130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1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 rot="-8054634">
            <a:off x="4195763" y="3205163"/>
            <a:ext cx="762000" cy="762000"/>
            <a:chOff x="2400" y="1584"/>
            <a:chExt cx="816" cy="813"/>
          </a:xfrm>
        </p:grpSpPr>
        <p:sp>
          <p:nvSpPr>
            <p:cNvPr id="1130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" name="Group 11"/>
          <p:cNvGrpSpPr>
            <a:grpSpLocks/>
          </p:cNvGrpSpPr>
          <p:nvPr/>
        </p:nvGrpSpPr>
        <p:grpSpPr bwMode="auto">
          <a:xfrm rot="-8017681">
            <a:off x="4271963" y="5110163"/>
            <a:ext cx="762000" cy="762000"/>
            <a:chOff x="2400" y="1584"/>
            <a:chExt cx="816" cy="813"/>
          </a:xfrm>
        </p:grpSpPr>
        <p:sp>
          <p:nvSpPr>
            <p:cNvPr id="1130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72" name="Group 11"/>
          <p:cNvGrpSpPr>
            <a:grpSpLocks/>
          </p:cNvGrpSpPr>
          <p:nvPr/>
        </p:nvGrpSpPr>
        <p:grpSpPr bwMode="auto">
          <a:xfrm rot="-2607612">
            <a:off x="2214563" y="4500563"/>
            <a:ext cx="762000" cy="762000"/>
            <a:chOff x="2400" y="1584"/>
            <a:chExt cx="816" cy="813"/>
          </a:xfrm>
        </p:grpSpPr>
        <p:sp>
          <p:nvSpPr>
            <p:cNvPr id="1130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73" name="Group 11"/>
          <p:cNvGrpSpPr>
            <a:grpSpLocks/>
          </p:cNvGrpSpPr>
          <p:nvPr/>
        </p:nvGrpSpPr>
        <p:grpSpPr bwMode="auto">
          <a:xfrm rot="-2765980">
            <a:off x="4271963" y="4576763"/>
            <a:ext cx="762000" cy="762000"/>
            <a:chOff x="2400" y="1584"/>
            <a:chExt cx="816" cy="813"/>
          </a:xfrm>
        </p:grpSpPr>
        <p:sp>
          <p:nvSpPr>
            <p:cNvPr id="1130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 rot="-8017681">
            <a:off x="2214563" y="5110163"/>
            <a:ext cx="762000" cy="762000"/>
            <a:chOff x="2400" y="1584"/>
            <a:chExt cx="816" cy="813"/>
          </a:xfrm>
        </p:grpSpPr>
        <p:sp>
          <p:nvSpPr>
            <p:cNvPr id="1129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 rot="-8017681">
            <a:off x="2214563" y="3205163"/>
            <a:ext cx="762000" cy="762000"/>
            <a:chOff x="2400" y="1584"/>
            <a:chExt cx="816" cy="813"/>
          </a:xfrm>
        </p:grpSpPr>
        <p:sp>
          <p:nvSpPr>
            <p:cNvPr id="1129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609600" y="3810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№9:</a:t>
            </a:r>
          </a:p>
        </p:txBody>
      </p:sp>
      <p:sp>
        <p:nvSpPr>
          <p:cNvPr id="11277" name="TextBox 32"/>
          <p:cNvSpPr txBox="1">
            <a:spLocks noChangeArrowheads="1"/>
          </p:cNvSpPr>
          <p:nvPr/>
        </p:nvSpPr>
        <p:spPr bwMode="auto">
          <a:xfrm>
            <a:off x="2590800" y="990600"/>
            <a:ext cx="632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Переложите 6 спичек так, чтобы из 2 рюмок получился такой дом, какой был в предыдущей задаче.</a:t>
            </a:r>
          </a:p>
        </p:txBody>
      </p:sp>
      <p:pic>
        <p:nvPicPr>
          <p:cNvPr id="11278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066800"/>
            <a:ext cx="1674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>
            <a:grpSpLocks/>
          </p:cNvGrpSpPr>
          <p:nvPr/>
        </p:nvGrpSpPr>
        <p:grpSpPr bwMode="auto">
          <a:xfrm rot="-8017681">
            <a:off x="3738563" y="5110163"/>
            <a:ext cx="762000" cy="762000"/>
            <a:chOff x="2400" y="1584"/>
            <a:chExt cx="816" cy="813"/>
          </a:xfrm>
        </p:grpSpPr>
        <p:sp>
          <p:nvSpPr>
            <p:cNvPr id="1129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 rot="-8017681">
            <a:off x="2671763" y="5110163"/>
            <a:ext cx="762000" cy="762000"/>
            <a:chOff x="2400" y="1584"/>
            <a:chExt cx="816" cy="813"/>
          </a:xfrm>
        </p:grpSpPr>
        <p:sp>
          <p:nvSpPr>
            <p:cNvPr id="1129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 rot="-8054634">
            <a:off x="2747963" y="4043363"/>
            <a:ext cx="762000" cy="762000"/>
            <a:chOff x="2400" y="1584"/>
            <a:chExt cx="816" cy="813"/>
          </a:xfrm>
        </p:grpSpPr>
        <p:sp>
          <p:nvSpPr>
            <p:cNvPr id="1129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 rot="-871666">
            <a:off x="3513138" y="3665538"/>
            <a:ext cx="762000" cy="762000"/>
            <a:chOff x="2400" y="1584"/>
            <a:chExt cx="816" cy="813"/>
          </a:xfrm>
        </p:grpSpPr>
        <p:sp>
          <p:nvSpPr>
            <p:cNvPr id="1128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 rot="-2540356">
            <a:off x="3205163" y="4576763"/>
            <a:ext cx="762000" cy="762000"/>
            <a:chOff x="2400" y="1584"/>
            <a:chExt cx="816" cy="813"/>
          </a:xfrm>
        </p:grpSpPr>
        <p:sp>
          <p:nvSpPr>
            <p:cNvPr id="1128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" name="Group 11"/>
          <p:cNvGrpSpPr>
            <a:grpSpLocks/>
          </p:cNvGrpSpPr>
          <p:nvPr/>
        </p:nvGrpSpPr>
        <p:grpSpPr bwMode="auto">
          <a:xfrm rot="-8017681">
            <a:off x="3281363" y="3205163"/>
            <a:ext cx="762000" cy="762000"/>
            <a:chOff x="2400" y="1584"/>
            <a:chExt cx="816" cy="813"/>
          </a:xfrm>
        </p:grpSpPr>
        <p:sp>
          <p:nvSpPr>
            <p:cNvPr id="1128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29670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</a:t>
            </a: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№10: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  <p:pic>
        <p:nvPicPr>
          <p:cNvPr id="12291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066800"/>
            <a:ext cx="1674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2" name="Group 11"/>
          <p:cNvGrpSpPr>
            <a:grpSpLocks/>
          </p:cNvGrpSpPr>
          <p:nvPr/>
        </p:nvGrpSpPr>
        <p:grpSpPr bwMode="auto">
          <a:xfrm rot="-8054433">
            <a:off x="2138363" y="4652963"/>
            <a:ext cx="762000" cy="762000"/>
            <a:chOff x="2400" y="1584"/>
            <a:chExt cx="816" cy="813"/>
          </a:xfrm>
        </p:grpSpPr>
        <p:sp>
          <p:nvSpPr>
            <p:cNvPr id="1233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3" name="Group 11"/>
          <p:cNvGrpSpPr>
            <a:grpSpLocks/>
          </p:cNvGrpSpPr>
          <p:nvPr/>
        </p:nvGrpSpPr>
        <p:grpSpPr bwMode="auto">
          <a:xfrm rot="-2738101">
            <a:off x="2671763" y="4119563"/>
            <a:ext cx="762000" cy="762000"/>
            <a:chOff x="2400" y="1584"/>
            <a:chExt cx="816" cy="813"/>
          </a:xfrm>
        </p:grpSpPr>
        <p:sp>
          <p:nvSpPr>
            <p:cNvPr id="1233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4" name="Group 11"/>
          <p:cNvGrpSpPr>
            <a:grpSpLocks/>
          </p:cNvGrpSpPr>
          <p:nvPr/>
        </p:nvGrpSpPr>
        <p:grpSpPr bwMode="auto">
          <a:xfrm rot="-2764525">
            <a:off x="2671763" y="5186363"/>
            <a:ext cx="762000" cy="762000"/>
            <a:chOff x="2400" y="1584"/>
            <a:chExt cx="816" cy="813"/>
          </a:xfrm>
        </p:grpSpPr>
        <p:sp>
          <p:nvSpPr>
            <p:cNvPr id="1233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5" name="Group 11"/>
          <p:cNvGrpSpPr>
            <a:grpSpLocks/>
          </p:cNvGrpSpPr>
          <p:nvPr/>
        </p:nvGrpSpPr>
        <p:grpSpPr bwMode="auto">
          <a:xfrm rot="-8150959">
            <a:off x="3205163" y="3586163"/>
            <a:ext cx="762000" cy="762000"/>
            <a:chOff x="2400" y="1584"/>
            <a:chExt cx="816" cy="813"/>
          </a:xfrm>
        </p:grpSpPr>
        <p:sp>
          <p:nvSpPr>
            <p:cNvPr id="1233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6" name="Group 11"/>
          <p:cNvGrpSpPr>
            <a:grpSpLocks/>
          </p:cNvGrpSpPr>
          <p:nvPr/>
        </p:nvGrpSpPr>
        <p:grpSpPr bwMode="auto">
          <a:xfrm rot="-2817312">
            <a:off x="2671763" y="3052763"/>
            <a:ext cx="762000" cy="762000"/>
            <a:chOff x="2400" y="1584"/>
            <a:chExt cx="816" cy="813"/>
          </a:xfrm>
        </p:grpSpPr>
        <p:sp>
          <p:nvSpPr>
            <p:cNvPr id="1232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7" name="Group 11"/>
          <p:cNvGrpSpPr>
            <a:grpSpLocks/>
          </p:cNvGrpSpPr>
          <p:nvPr/>
        </p:nvGrpSpPr>
        <p:grpSpPr bwMode="auto">
          <a:xfrm rot="2620855">
            <a:off x="2138363" y="3586163"/>
            <a:ext cx="762000" cy="762000"/>
            <a:chOff x="2400" y="1584"/>
            <a:chExt cx="816" cy="813"/>
          </a:xfrm>
        </p:grpSpPr>
        <p:sp>
          <p:nvSpPr>
            <p:cNvPr id="1232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8" name="Group 11"/>
          <p:cNvGrpSpPr>
            <a:grpSpLocks/>
          </p:cNvGrpSpPr>
          <p:nvPr/>
        </p:nvGrpSpPr>
        <p:grpSpPr bwMode="auto">
          <a:xfrm rot="-2673799">
            <a:off x="3738563" y="5186363"/>
            <a:ext cx="762000" cy="762000"/>
            <a:chOff x="2400" y="1584"/>
            <a:chExt cx="816" cy="813"/>
          </a:xfrm>
        </p:grpSpPr>
        <p:sp>
          <p:nvSpPr>
            <p:cNvPr id="1232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9" name="Group 11"/>
          <p:cNvGrpSpPr>
            <a:grpSpLocks/>
          </p:cNvGrpSpPr>
          <p:nvPr/>
        </p:nvGrpSpPr>
        <p:grpSpPr bwMode="auto">
          <a:xfrm rot="-2789329">
            <a:off x="3738563" y="3052763"/>
            <a:ext cx="762000" cy="762000"/>
            <a:chOff x="2400" y="1584"/>
            <a:chExt cx="816" cy="813"/>
          </a:xfrm>
        </p:grpSpPr>
        <p:sp>
          <p:nvSpPr>
            <p:cNvPr id="1232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" name="Group 11"/>
          <p:cNvGrpSpPr>
            <a:grpSpLocks/>
          </p:cNvGrpSpPr>
          <p:nvPr/>
        </p:nvGrpSpPr>
        <p:grpSpPr bwMode="auto">
          <a:xfrm rot="2646233">
            <a:off x="4271963" y="3509963"/>
            <a:ext cx="762000" cy="762000"/>
            <a:chOff x="2400" y="1584"/>
            <a:chExt cx="816" cy="813"/>
          </a:xfrm>
        </p:grpSpPr>
        <p:sp>
          <p:nvSpPr>
            <p:cNvPr id="1232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2301" name="TextBox 33"/>
          <p:cNvSpPr txBox="1">
            <a:spLocks noChangeArrowheads="1"/>
          </p:cNvSpPr>
          <p:nvPr/>
        </p:nvSpPr>
        <p:spPr bwMode="auto">
          <a:xfrm>
            <a:off x="2590800" y="990600"/>
            <a:ext cx="6400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Переложите три спички так, чтобы получилось 3 квадрата.</a:t>
            </a:r>
          </a:p>
        </p:txBody>
      </p:sp>
      <p:grpSp>
        <p:nvGrpSpPr>
          <p:cNvPr id="25" name="Group 11"/>
          <p:cNvGrpSpPr>
            <a:grpSpLocks/>
          </p:cNvGrpSpPr>
          <p:nvPr/>
        </p:nvGrpSpPr>
        <p:grpSpPr bwMode="auto">
          <a:xfrm rot="-8239462">
            <a:off x="4195763" y="4652963"/>
            <a:ext cx="762000" cy="762000"/>
            <a:chOff x="2400" y="1584"/>
            <a:chExt cx="816" cy="813"/>
          </a:xfrm>
        </p:grpSpPr>
        <p:sp>
          <p:nvSpPr>
            <p:cNvPr id="1231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" name="Group 11"/>
          <p:cNvGrpSpPr>
            <a:grpSpLocks/>
          </p:cNvGrpSpPr>
          <p:nvPr/>
        </p:nvGrpSpPr>
        <p:grpSpPr bwMode="auto">
          <a:xfrm rot="-2753594">
            <a:off x="3738563" y="4119563"/>
            <a:ext cx="762000" cy="762000"/>
            <a:chOff x="2400" y="1584"/>
            <a:chExt cx="816" cy="813"/>
          </a:xfrm>
        </p:grpSpPr>
        <p:sp>
          <p:nvSpPr>
            <p:cNvPr id="1231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304" name="Group 11"/>
          <p:cNvGrpSpPr>
            <a:grpSpLocks/>
          </p:cNvGrpSpPr>
          <p:nvPr/>
        </p:nvGrpSpPr>
        <p:grpSpPr bwMode="auto">
          <a:xfrm rot="-8239462">
            <a:off x="3205163" y="4652963"/>
            <a:ext cx="762000" cy="762000"/>
            <a:chOff x="2400" y="1584"/>
            <a:chExt cx="816" cy="813"/>
          </a:xfrm>
        </p:grpSpPr>
        <p:sp>
          <p:nvSpPr>
            <p:cNvPr id="1231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5" name="Group 11"/>
          <p:cNvGrpSpPr>
            <a:grpSpLocks/>
          </p:cNvGrpSpPr>
          <p:nvPr/>
        </p:nvGrpSpPr>
        <p:grpSpPr bwMode="auto">
          <a:xfrm rot="2646233">
            <a:off x="3205163" y="2519363"/>
            <a:ext cx="762000" cy="762000"/>
            <a:chOff x="2400" y="1584"/>
            <a:chExt cx="816" cy="813"/>
          </a:xfrm>
        </p:grpSpPr>
        <p:sp>
          <p:nvSpPr>
            <p:cNvPr id="1231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8" name="Group 11"/>
          <p:cNvGrpSpPr>
            <a:grpSpLocks/>
          </p:cNvGrpSpPr>
          <p:nvPr/>
        </p:nvGrpSpPr>
        <p:grpSpPr bwMode="auto">
          <a:xfrm rot="-8088328">
            <a:off x="3205163" y="5643563"/>
            <a:ext cx="762000" cy="762000"/>
            <a:chOff x="2400" y="1584"/>
            <a:chExt cx="816" cy="813"/>
          </a:xfrm>
        </p:grpSpPr>
        <p:sp>
          <p:nvSpPr>
            <p:cNvPr id="1231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" name="Group 11"/>
          <p:cNvGrpSpPr>
            <a:grpSpLocks/>
          </p:cNvGrpSpPr>
          <p:nvPr/>
        </p:nvGrpSpPr>
        <p:grpSpPr bwMode="auto">
          <a:xfrm rot="-2753594">
            <a:off x="1681163" y="4119563"/>
            <a:ext cx="762000" cy="762000"/>
            <a:chOff x="2400" y="1584"/>
            <a:chExt cx="816" cy="813"/>
          </a:xfrm>
        </p:grpSpPr>
        <p:sp>
          <p:nvSpPr>
            <p:cNvPr id="1230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81000"/>
            <a:ext cx="3429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№1: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00" y="1143000"/>
            <a:ext cx="6248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61070D"/>
                </a:solidFill>
                <a:latin typeface="Century Schoolbook" pitchFamily="18" charset="0"/>
              </a:rPr>
              <a:t>  К разложенным на столе четырём спичкам прибавьте ещё пять спичек так, чтобы получилось сто.</a:t>
            </a:r>
          </a:p>
        </p:txBody>
      </p:sp>
      <p:grpSp>
        <p:nvGrpSpPr>
          <p:cNvPr id="3076" name="Group 11"/>
          <p:cNvGrpSpPr>
            <a:grpSpLocks/>
          </p:cNvGrpSpPr>
          <p:nvPr/>
        </p:nvGrpSpPr>
        <p:grpSpPr bwMode="auto">
          <a:xfrm rot="-2644942">
            <a:off x="2519363" y="2900363"/>
            <a:ext cx="762000" cy="762000"/>
            <a:chOff x="2400" y="1584"/>
            <a:chExt cx="816" cy="813"/>
          </a:xfrm>
        </p:grpSpPr>
        <p:sp>
          <p:nvSpPr>
            <p:cNvPr id="310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7" name="Group 11"/>
          <p:cNvGrpSpPr>
            <a:grpSpLocks/>
          </p:cNvGrpSpPr>
          <p:nvPr/>
        </p:nvGrpSpPr>
        <p:grpSpPr bwMode="auto">
          <a:xfrm rot="-2591577">
            <a:off x="6176963" y="2976563"/>
            <a:ext cx="762000" cy="762000"/>
            <a:chOff x="2400" y="1584"/>
            <a:chExt cx="816" cy="813"/>
          </a:xfrm>
        </p:grpSpPr>
        <p:sp>
          <p:nvSpPr>
            <p:cNvPr id="310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8" name="Group 11"/>
          <p:cNvGrpSpPr>
            <a:grpSpLocks/>
          </p:cNvGrpSpPr>
          <p:nvPr/>
        </p:nvGrpSpPr>
        <p:grpSpPr bwMode="auto">
          <a:xfrm rot="-2606590">
            <a:off x="4195763" y="2976563"/>
            <a:ext cx="762000" cy="762000"/>
            <a:chOff x="2400" y="1584"/>
            <a:chExt cx="816" cy="813"/>
          </a:xfrm>
        </p:grpSpPr>
        <p:sp>
          <p:nvSpPr>
            <p:cNvPr id="309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9" name="Group 11"/>
          <p:cNvGrpSpPr>
            <a:grpSpLocks/>
          </p:cNvGrpSpPr>
          <p:nvPr/>
        </p:nvGrpSpPr>
        <p:grpSpPr bwMode="auto">
          <a:xfrm rot="-2601046">
            <a:off x="5186363" y="2976563"/>
            <a:ext cx="762000" cy="762000"/>
            <a:chOff x="2400" y="1584"/>
            <a:chExt cx="816" cy="813"/>
          </a:xfrm>
        </p:grpSpPr>
        <p:sp>
          <p:nvSpPr>
            <p:cNvPr id="309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" name="Group 11"/>
          <p:cNvGrpSpPr>
            <a:grpSpLocks/>
          </p:cNvGrpSpPr>
          <p:nvPr/>
        </p:nvGrpSpPr>
        <p:grpSpPr bwMode="auto">
          <a:xfrm rot="-7919157">
            <a:off x="3052763" y="2443163"/>
            <a:ext cx="762000" cy="762000"/>
            <a:chOff x="2400" y="1584"/>
            <a:chExt cx="816" cy="813"/>
          </a:xfrm>
        </p:grpSpPr>
        <p:sp>
          <p:nvSpPr>
            <p:cNvPr id="309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 rot="2813599">
            <a:off x="3052763" y="3433763"/>
            <a:ext cx="762000" cy="762000"/>
            <a:chOff x="2400" y="1584"/>
            <a:chExt cx="816" cy="813"/>
          </a:xfrm>
        </p:grpSpPr>
        <p:sp>
          <p:nvSpPr>
            <p:cNvPr id="309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" name="Group 11"/>
          <p:cNvGrpSpPr>
            <a:grpSpLocks/>
          </p:cNvGrpSpPr>
          <p:nvPr/>
        </p:nvGrpSpPr>
        <p:grpSpPr bwMode="auto">
          <a:xfrm rot="2685899">
            <a:off x="4195763" y="2443163"/>
            <a:ext cx="762000" cy="762000"/>
            <a:chOff x="2400" y="1584"/>
            <a:chExt cx="816" cy="813"/>
          </a:xfrm>
        </p:grpSpPr>
        <p:sp>
          <p:nvSpPr>
            <p:cNvPr id="309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 rot="2673165">
            <a:off x="5643563" y="3509963"/>
            <a:ext cx="762000" cy="762000"/>
            <a:chOff x="2400" y="1584"/>
            <a:chExt cx="816" cy="813"/>
          </a:xfrm>
        </p:grpSpPr>
        <p:sp>
          <p:nvSpPr>
            <p:cNvPr id="308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 rot="-8108122">
            <a:off x="5719763" y="2443163"/>
            <a:ext cx="762000" cy="762000"/>
            <a:chOff x="2400" y="1584"/>
            <a:chExt cx="816" cy="813"/>
          </a:xfrm>
        </p:grpSpPr>
        <p:sp>
          <p:nvSpPr>
            <p:cNvPr id="308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3085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16748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1"/>
          <p:cNvGrpSpPr>
            <a:grpSpLocks/>
          </p:cNvGrpSpPr>
          <p:nvPr/>
        </p:nvGrpSpPr>
        <p:grpSpPr bwMode="auto">
          <a:xfrm rot="-2765980">
            <a:off x="3433763" y="3433763"/>
            <a:ext cx="762000" cy="762000"/>
            <a:chOff x="2400" y="1584"/>
            <a:chExt cx="816" cy="813"/>
          </a:xfrm>
        </p:grpSpPr>
        <p:sp>
          <p:nvSpPr>
            <p:cNvPr id="414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099" name="Group 11"/>
          <p:cNvGrpSpPr>
            <a:grpSpLocks/>
          </p:cNvGrpSpPr>
          <p:nvPr/>
        </p:nvGrpSpPr>
        <p:grpSpPr bwMode="auto">
          <a:xfrm rot="-2765980">
            <a:off x="4500563" y="4500563"/>
            <a:ext cx="762000" cy="762000"/>
            <a:chOff x="2400" y="1584"/>
            <a:chExt cx="816" cy="813"/>
          </a:xfrm>
        </p:grpSpPr>
        <p:sp>
          <p:nvSpPr>
            <p:cNvPr id="414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0" name="Group 11"/>
          <p:cNvGrpSpPr>
            <a:grpSpLocks/>
          </p:cNvGrpSpPr>
          <p:nvPr/>
        </p:nvGrpSpPr>
        <p:grpSpPr bwMode="auto">
          <a:xfrm rot="-2765980">
            <a:off x="3433763" y="4500563"/>
            <a:ext cx="762000" cy="762000"/>
            <a:chOff x="2400" y="1584"/>
            <a:chExt cx="816" cy="813"/>
          </a:xfrm>
        </p:grpSpPr>
        <p:sp>
          <p:nvSpPr>
            <p:cNvPr id="414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" name="Group 11"/>
          <p:cNvGrpSpPr>
            <a:grpSpLocks/>
          </p:cNvGrpSpPr>
          <p:nvPr/>
        </p:nvGrpSpPr>
        <p:grpSpPr bwMode="auto">
          <a:xfrm rot="-2765980">
            <a:off x="2366963" y="3433763"/>
            <a:ext cx="762000" cy="762000"/>
            <a:chOff x="2400" y="1584"/>
            <a:chExt cx="816" cy="813"/>
          </a:xfrm>
        </p:grpSpPr>
        <p:sp>
          <p:nvSpPr>
            <p:cNvPr id="413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2" name="Group 11"/>
          <p:cNvGrpSpPr>
            <a:grpSpLocks/>
          </p:cNvGrpSpPr>
          <p:nvPr/>
        </p:nvGrpSpPr>
        <p:grpSpPr bwMode="auto">
          <a:xfrm rot="-2765980">
            <a:off x="2366963" y="4500563"/>
            <a:ext cx="762000" cy="762000"/>
            <a:chOff x="2400" y="1584"/>
            <a:chExt cx="816" cy="813"/>
          </a:xfrm>
        </p:grpSpPr>
        <p:sp>
          <p:nvSpPr>
            <p:cNvPr id="413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" name="Group 11"/>
          <p:cNvGrpSpPr>
            <a:grpSpLocks/>
          </p:cNvGrpSpPr>
          <p:nvPr/>
        </p:nvGrpSpPr>
        <p:grpSpPr bwMode="auto">
          <a:xfrm rot="-8017681">
            <a:off x="1833563" y="2900363"/>
            <a:ext cx="762000" cy="762000"/>
            <a:chOff x="2400" y="1584"/>
            <a:chExt cx="816" cy="813"/>
          </a:xfrm>
        </p:grpSpPr>
        <p:sp>
          <p:nvSpPr>
            <p:cNvPr id="413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4" name="Group 11"/>
          <p:cNvGrpSpPr>
            <a:grpSpLocks/>
          </p:cNvGrpSpPr>
          <p:nvPr/>
        </p:nvGrpSpPr>
        <p:grpSpPr bwMode="auto">
          <a:xfrm rot="-2765980">
            <a:off x="1300163" y="4500563"/>
            <a:ext cx="762000" cy="762000"/>
            <a:chOff x="2400" y="1584"/>
            <a:chExt cx="816" cy="813"/>
          </a:xfrm>
        </p:grpSpPr>
        <p:sp>
          <p:nvSpPr>
            <p:cNvPr id="413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" name="Group 11"/>
          <p:cNvGrpSpPr>
            <a:grpSpLocks/>
          </p:cNvGrpSpPr>
          <p:nvPr/>
        </p:nvGrpSpPr>
        <p:grpSpPr bwMode="auto">
          <a:xfrm rot="-2765980">
            <a:off x="1300163" y="3433763"/>
            <a:ext cx="762000" cy="762000"/>
            <a:chOff x="2400" y="1584"/>
            <a:chExt cx="816" cy="813"/>
          </a:xfrm>
        </p:grpSpPr>
        <p:sp>
          <p:nvSpPr>
            <p:cNvPr id="413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6" name="Group 11"/>
          <p:cNvGrpSpPr>
            <a:grpSpLocks/>
          </p:cNvGrpSpPr>
          <p:nvPr/>
        </p:nvGrpSpPr>
        <p:grpSpPr bwMode="auto">
          <a:xfrm rot="-8017681">
            <a:off x="2900363" y="3967163"/>
            <a:ext cx="762000" cy="762000"/>
            <a:chOff x="2400" y="1584"/>
            <a:chExt cx="816" cy="813"/>
          </a:xfrm>
        </p:grpSpPr>
        <p:sp>
          <p:nvSpPr>
            <p:cNvPr id="412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7" name="Group 11"/>
          <p:cNvGrpSpPr>
            <a:grpSpLocks/>
          </p:cNvGrpSpPr>
          <p:nvPr/>
        </p:nvGrpSpPr>
        <p:grpSpPr bwMode="auto">
          <a:xfrm rot="-8017681">
            <a:off x="2900363" y="2900363"/>
            <a:ext cx="762000" cy="762000"/>
            <a:chOff x="2400" y="1584"/>
            <a:chExt cx="816" cy="813"/>
          </a:xfrm>
        </p:grpSpPr>
        <p:sp>
          <p:nvSpPr>
            <p:cNvPr id="412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 rot="-8017681">
            <a:off x="2900363" y="5033963"/>
            <a:ext cx="762000" cy="762000"/>
            <a:chOff x="2400" y="1584"/>
            <a:chExt cx="816" cy="813"/>
          </a:xfrm>
        </p:grpSpPr>
        <p:sp>
          <p:nvSpPr>
            <p:cNvPr id="412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9" name="Group 11"/>
          <p:cNvGrpSpPr>
            <a:grpSpLocks/>
          </p:cNvGrpSpPr>
          <p:nvPr/>
        </p:nvGrpSpPr>
        <p:grpSpPr bwMode="auto">
          <a:xfrm rot="-8017681">
            <a:off x="1833563" y="5033963"/>
            <a:ext cx="762000" cy="762000"/>
            <a:chOff x="2400" y="1584"/>
            <a:chExt cx="816" cy="813"/>
          </a:xfrm>
        </p:grpSpPr>
        <p:sp>
          <p:nvSpPr>
            <p:cNvPr id="412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10" name="Group 11"/>
          <p:cNvGrpSpPr>
            <a:grpSpLocks/>
          </p:cNvGrpSpPr>
          <p:nvPr/>
        </p:nvGrpSpPr>
        <p:grpSpPr bwMode="auto">
          <a:xfrm rot="-8017681">
            <a:off x="1833563" y="3967163"/>
            <a:ext cx="762000" cy="762000"/>
            <a:chOff x="2400" y="1584"/>
            <a:chExt cx="816" cy="813"/>
          </a:xfrm>
        </p:grpSpPr>
        <p:sp>
          <p:nvSpPr>
            <p:cNvPr id="412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11" name="Group 11"/>
          <p:cNvGrpSpPr>
            <a:grpSpLocks/>
          </p:cNvGrpSpPr>
          <p:nvPr/>
        </p:nvGrpSpPr>
        <p:grpSpPr bwMode="auto">
          <a:xfrm rot="-8017681">
            <a:off x="3967163" y="5033963"/>
            <a:ext cx="762000" cy="762000"/>
            <a:chOff x="2400" y="1584"/>
            <a:chExt cx="816" cy="813"/>
          </a:xfrm>
        </p:grpSpPr>
        <p:sp>
          <p:nvSpPr>
            <p:cNvPr id="411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12" name="Group 11"/>
          <p:cNvGrpSpPr>
            <a:grpSpLocks/>
          </p:cNvGrpSpPr>
          <p:nvPr/>
        </p:nvGrpSpPr>
        <p:grpSpPr bwMode="auto">
          <a:xfrm rot="-8017681">
            <a:off x="3967163" y="3967163"/>
            <a:ext cx="762000" cy="762000"/>
            <a:chOff x="2400" y="1584"/>
            <a:chExt cx="816" cy="813"/>
          </a:xfrm>
        </p:grpSpPr>
        <p:sp>
          <p:nvSpPr>
            <p:cNvPr id="411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685800" y="4572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№2: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209800" y="1066800"/>
            <a:ext cx="60960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accent1">
                    <a:lumMod val="25000"/>
                  </a:schemeClr>
                </a:solidFill>
                <a:latin typeface="Century Schoolbook" pitchFamily="18" charset="0"/>
              </a:rPr>
              <a:t>    </a:t>
            </a:r>
            <a:r>
              <a:rPr lang="ru-RU" sz="2800" b="1" dirty="0">
                <a:solidFill>
                  <a:srgbClr val="61070D"/>
                </a:solidFill>
                <a:latin typeface="Century Schoolbook" pitchFamily="18" charset="0"/>
              </a:rPr>
              <a:t>От данных 5 квадратиков из спичек отнять 3 спички так, чтобы осталось три таких же квадратика.</a:t>
            </a:r>
          </a:p>
        </p:txBody>
      </p:sp>
      <p:pic>
        <p:nvPicPr>
          <p:cNvPr id="4115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16748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 rot="-2765980">
            <a:off x="2138363" y="3586163"/>
            <a:ext cx="762000" cy="762000"/>
            <a:chOff x="2400" y="1584"/>
            <a:chExt cx="816" cy="813"/>
          </a:xfrm>
        </p:grpSpPr>
        <p:sp>
          <p:nvSpPr>
            <p:cNvPr id="517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3" name="Group 11"/>
          <p:cNvGrpSpPr>
            <a:grpSpLocks/>
          </p:cNvGrpSpPr>
          <p:nvPr/>
        </p:nvGrpSpPr>
        <p:grpSpPr bwMode="auto">
          <a:xfrm rot="-2765980">
            <a:off x="2138363" y="4652963"/>
            <a:ext cx="762000" cy="762000"/>
            <a:chOff x="2400" y="1584"/>
            <a:chExt cx="816" cy="813"/>
          </a:xfrm>
        </p:grpSpPr>
        <p:sp>
          <p:nvSpPr>
            <p:cNvPr id="517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4" name="Group 11"/>
          <p:cNvGrpSpPr>
            <a:grpSpLocks/>
          </p:cNvGrpSpPr>
          <p:nvPr/>
        </p:nvGrpSpPr>
        <p:grpSpPr bwMode="auto">
          <a:xfrm rot="-2765980">
            <a:off x="3205163" y="4652963"/>
            <a:ext cx="762000" cy="762000"/>
            <a:chOff x="2400" y="1584"/>
            <a:chExt cx="816" cy="813"/>
          </a:xfrm>
        </p:grpSpPr>
        <p:sp>
          <p:nvSpPr>
            <p:cNvPr id="517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5" name="Group 11"/>
          <p:cNvGrpSpPr>
            <a:grpSpLocks/>
          </p:cNvGrpSpPr>
          <p:nvPr/>
        </p:nvGrpSpPr>
        <p:grpSpPr bwMode="auto">
          <a:xfrm rot="-2765980">
            <a:off x="3205163" y="3586163"/>
            <a:ext cx="762000" cy="762000"/>
            <a:chOff x="2400" y="1584"/>
            <a:chExt cx="816" cy="813"/>
          </a:xfrm>
        </p:grpSpPr>
        <p:sp>
          <p:nvSpPr>
            <p:cNvPr id="516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6" name="Group 11"/>
          <p:cNvGrpSpPr>
            <a:grpSpLocks/>
          </p:cNvGrpSpPr>
          <p:nvPr/>
        </p:nvGrpSpPr>
        <p:grpSpPr bwMode="auto">
          <a:xfrm rot="-2765980">
            <a:off x="4271963" y="3586163"/>
            <a:ext cx="762000" cy="762000"/>
            <a:chOff x="2400" y="1584"/>
            <a:chExt cx="816" cy="813"/>
          </a:xfrm>
        </p:grpSpPr>
        <p:sp>
          <p:nvSpPr>
            <p:cNvPr id="516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7" name="Group 11"/>
          <p:cNvGrpSpPr>
            <a:grpSpLocks/>
          </p:cNvGrpSpPr>
          <p:nvPr/>
        </p:nvGrpSpPr>
        <p:grpSpPr bwMode="auto">
          <a:xfrm rot="-2765980">
            <a:off x="4271963" y="4652963"/>
            <a:ext cx="762000" cy="762000"/>
            <a:chOff x="2400" y="1584"/>
            <a:chExt cx="816" cy="813"/>
          </a:xfrm>
        </p:grpSpPr>
        <p:sp>
          <p:nvSpPr>
            <p:cNvPr id="516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 rot="-2765980">
            <a:off x="5338763" y="3586163"/>
            <a:ext cx="762000" cy="762000"/>
            <a:chOff x="2400" y="1584"/>
            <a:chExt cx="816" cy="813"/>
          </a:xfrm>
        </p:grpSpPr>
        <p:sp>
          <p:nvSpPr>
            <p:cNvPr id="516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9" name="Group 11"/>
          <p:cNvGrpSpPr>
            <a:grpSpLocks/>
          </p:cNvGrpSpPr>
          <p:nvPr/>
        </p:nvGrpSpPr>
        <p:grpSpPr bwMode="auto">
          <a:xfrm rot="-2765980">
            <a:off x="5338763" y="4652963"/>
            <a:ext cx="762000" cy="762000"/>
            <a:chOff x="2400" y="1584"/>
            <a:chExt cx="816" cy="813"/>
          </a:xfrm>
        </p:grpSpPr>
        <p:sp>
          <p:nvSpPr>
            <p:cNvPr id="516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 rot="-8017681">
            <a:off x="4805363" y="3052763"/>
            <a:ext cx="762000" cy="762000"/>
            <a:chOff x="2400" y="1584"/>
            <a:chExt cx="816" cy="813"/>
          </a:xfrm>
        </p:grpSpPr>
        <p:sp>
          <p:nvSpPr>
            <p:cNvPr id="515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1" name="Group 11"/>
          <p:cNvGrpSpPr>
            <a:grpSpLocks/>
          </p:cNvGrpSpPr>
          <p:nvPr/>
        </p:nvGrpSpPr>
        <p:grpSpPr bwMode="auto">
          <a:xfrm rot="-8017681">
            <a:off x="4805363" y="4119563"/>
            <a:ext cx="762000" cy="762000"/>
            <a:chOff x="2400" y="1584"/>
            <a:chExt cx="816" cy="813"/>
          </a:xfrm>
        </p:grpSpPr>
        <p:sp>
          <p:nvSpPr>
            <p:cNvPr id="515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2" name="Group 11"/>
          <p:cNvGrpSpPr>
            <a:grpSpLocks/>
          </p:cNvGrpSpPr>
          <p:nvPr/>
        </p:nvGrpSpPr>
        <p:grpSpPr bwMode="auto">
          <a:xfrm rot="-8017681">
            <a:off x="4805363" y="5186363"/>
            <a:ext cx="762000" cy="762000"/>
            <a:chOff x="2400" y="1584"/>
            <a:chExt cx="816" cy="813"/>
          </a:xfrm>
        </p:grpSpPr>
        <p:sp>
          <p:nvSpPr>
            <p:cNvPr id="515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3" name="Group 11"/>
          <p:cNvGrpSpPr>
            <a:grpSpLocks/>
          </p:cNvGrpSpPr>
          <p:nvPr/>
        </p:nvGrpSpPr>
        <p:grpSpPr bwMode="auto">
          <a:xfrm rot="-8017681">
            <a:off x="3738563" y="3052763"/>
            <a:ext cx="762000" cy="762000"/>
            <a:chOff x="2400" y="1584"/>
            <a:chExt cx="816" cy="813"/>
          </a:xfrm>
        </p:grpSpPr>
        <p:sp>
          <p:nvSpPr>
            <p:cNvPr id="515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4" name="Group 11"/>
          <p:cNvGrpSpPr>
            <a:grpSpLocks/>
          </p:cNvGrpSpPr>
          <p:nvPr/>
        </p:nvGrpSpPr>
        <p:grpSpPr bwMode="auto">
          <a:xfrm rot="-8017681">
            <a:off x="3738563" y="4119563"/>
            <a:ext cx="762000" cy="762000"/>
            <a:chOff x="2400" y="1584"/>
            <a:chExt cx="816" cy="813"/>
          </a:xfrm>
        </p:grpSpPr>
        <p:sp>
          <p:nvSpPr>
            <p:cNvPr id="515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 rot="-8017681">
            <a:off x="3738563" y="5186363"/>
            <a:ext cx="762000" cy="762000"/>
            <a:chOff x="2400" y="1584"/>
            <a:chExt cx="816" cy="813"/>
          </a:xfrm>
        </p:grpSpPr>
        <p:sp>
          <p:nvSpPr>
            <p:cNvPr id="514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 rot="-8017681">
            <a:off x="2671763" y="3052763"/>
            <a:ext cx="762000" cy="762000"/>
            <a:chOff x="2400" y="1584"/>
            <a:chExt cx="816" cy="813"/>
          </a:xfrm>
        </p:grpSpPr>
        <p:sp>
          <p:nvSpPr>
            <p:cNvPr id="514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7" name="Group 11"/>
          <p:cNvGrpSpPr>
            <a:grpSpLocks/>
          </p:cNvGrpSpPr>
          <p:nvPr/>
        </p:nvGrpSpPr>
        <p:grpSpPr bwMode="auto">
          <a:xfrm rot="-8017681">
            <a:off x="2671763" y="5186363"/>
            <a:ext cx="762000" cy="762000"/>
            <a:chOff x="2400" y="1584"/>
            <a:chExt cx="816" cy="813"/>
          </a:xfrm>
        </p:grpSpPr>
        <p:sp>
          <p:nvSpPr>
            <p:cNvPr id="514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38" name="Group 11"/>
          <p:cNvGrpSpPr>
            <a:grpSpLocks/>
          </p:cNvGrpSpPr>
          <p:nvPr/>
        </p:nvGrpSpPr>
        <p:grpSpPr bwMode="auto">
          <a:xfrm rot="-8017681">
            <a:off x="2671763" y="4119563"/>
            <a:ext cx="762000" cy="762000"/>
            <a:chOff x="2400" y="1584"/>
            <a:chExt cx="816" cy="813"/>
          </a:xfrm>
        </p:grpSpPr>
        <p:sp>
          <p:nvSpPr>
            <p:cNvPr id="514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685800" y="3048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№3:</a:t>
            </a:r>
          </a:p>
        </p:txBody>
      </p:sp>
      <p:pic>
        <p:nvPicPr>
          <p:cNvPr id="5140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90600"/>
            <a:ext cx="1674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286000" y="914400"/>
            <a:ext cx="685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61070D"/>
                </a:solidFill>
                <a:latin typeface="Century Schoolbook" pitchFamily="18" charset="0"/>
              </a:rPr>
              <a:t>Семнадцать спичек составляют 6 одинаковых (в 2 ряда) прилегающих друг другу квадратиков. Снимите 5 спичек так, чтобы после этого осталось 3 таких же квадратика.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1"/>
          <p:cNvGrpSpPr>
            <a:grpSpLocks/>
          </p:cNvGrpSpPr>
          <p:nvPr/>
        </p:nvGrpSpPr>
        <p:grpSpPr bwMode="auto">
          <a:xfrm rot="-2765980">
            <a:off x="4271963" y="3281363"/>
            <a:ext cx="762000" cy="762000"/>
            <a:chOff x="2400" y="1584"/>
            <a:chExt cx="816" cy="813"/>
          </a:xfrm>
        </p:grpSpPr>
        <p:sp>
          <p:nvSpPr>
            <p:cNvPr id="620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47" name="Group 11"/>
          <p:cNvGrpSpPr>
            <a:grpSpLocks/>
          </p:cNvGrpSpPr>
          <p:nvPr/>
        </p:nvGrpSpPr>
        <p:grpSpPr bwMode="auto">
          <a:xfrm rot="-2765980">
            <a:off x="6405563" y="4348163"/>
            <a:ext cx="762000" cy="762000"/>
            <a:chOff x="2400" y="1584"/>
            <a:chExt cx="816" cy="813"/>
          </a:xfrm>
        </p:grpSpPr>
        <p:sp>
          <p:nvSpPr>
            <p:cNvPr id="619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48" name="Group 11"/>
          <p:cNvGrpSpPr>
            <a:grpSpLocks/>
          </p:cNvGrpSpPr>
          <p:nvPr/>
        </p:nvGrpSpPr>
        <p:grpSpPr bwMode="auto">
          <a:xfrm rot="-2765980">
            <a:off x="5338763" y="4348163"/>
            <a:ext cx="762000" cy="762000"/>
            <a:chOff x="2400" y="1584"/>
            <a:chExt cx="816" cy="813"/>
          </a:xfrm>
        </p:grpSpPr>
        <p:sp>
          <p:nvSpPr>
            <p:cNvPr id="619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 rot="-2765980">
            <a:off x="4271963" y="4348163"/>
            <a:ext cx="762000" cy="762000"/>
            <a:chOff x="2400" y="1584"/>
            <a:chExt cx="816" cy="813"/>
          </a:xfrm>
        </p:grpSpPr>
        <p:sp>
          <p:nvSpPr>
            <p:cNvPr id="619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0" name="Group 11"/>
          <p:cNvGrpSpPr>
            <a:grpSpLocks/>
          </p:cNvGrpSpPr>
          <p:nvPr/>
        </p:nvGrpSpPr>
        <p:grpSpPr bwMode="auto">
          <a:xfrm rot="-2765980">
            <a:off x="7472363" y="5414963"/>
            <a:ext cx="762000" cy="762000"/>
            <a:chOff x="2400" y="1584"/>
            <a:chExt cx="816" cy="813"/>
          </a:xfrm>
        </p:grpSpPr>
        <p:sp>
          <p:nvSpPr>
            <p:cNvPr id="619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1" name="Group 11"/>
          <p:cNvGrpSpPr>
            <a:grpSpLocks/>
          </p:cNvGrpSpPr>
          <p:nvPr/>
        </p:nvGrpSpPr>
        <p:grpSpPr bwMode="auto">
          <a:xfrm rot="-2765980">
            <a:off x="6405563" y="5414963"/>
            <a:ext cx="762000" cy="762000"/>
            <a:chOff x="2400" y="1584"/>
            <a:chExt cx="816" cy="813"/>
          </a:xfrm>
        </p:grpSpPr>
        <p:sp>
          <p:nvSpPr>
            <p:cNvPr id="619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2" name="Group 11"/>
          <p:cNvGrpSpPr>
            <a:grpSpLocks/>
          </p:cNvGrpSpPr>
          <p:nvPr/>
        </p:nvGrpSpPr>
        <p:grpSpPr bwMode="auto">
          <a:xfrm rot="-2765980">
            <a:off x="5338763" y="5414963"/>
            <a:ext cx="762000" cy="762000"/>
            <a:chOff x="2400" y="1584"/>
            <a:chExt cx="816" cy="813"/>
          </a:xfrm>
        </p:grpSpPr>
        <p:sp>
          <p:nvSpPr>
            <p:cNvPr id="618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3" name="Group 11"/>
          <p:cNvGrpSpPr>
            <a:grpSpLocks/>
          </p:cNvGrpSpPr>
          <p:nvPr/>
        </p:nvGrpSpPr>
        <p:grpSpPr bwMode="auto">
          <a:xfrm rot="-2765980">
            <a:off x="4271963" y="5414963"/>
            <a:ext cx="762000" cy="762000"/>
            <a:chOff x="2400" y="1584"/>
            <a:chExt cx="816" cy="813"/>
          </a:xfrm>
        </p:grpSpPr>
        <p:sp>
          <p:nvSpPr>
            <p:cNvPr id="618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4" name="Group 11"/>
          <p:cNvGrpSpPr>
            <a:grpSpLocks/>
          </p:cNvGrpSpPr>
          <p:nvPr/>
        </p:nvGrpSpPr>
        <p:grpSpPr bwMode="auto">
          <a:xfrm rot="-8017681">
            <a:off x="4805363" y="2747963"/>
            <a:ext cx="762000" cy="762000"/>
            <a:chOff x="2400" y="1584"/>
            <a:chExt cx="816" cy="813"/>
          </a:xfrm>
        </p:grpSpPr>
        <p:sp>
          <p:nvSpPr>
            <p:cNvPr id="618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5" name="Group 11"/>
          <p:cNvGrpSpPr>
            <a:grpSpLocks/>
          </p:cNvGrpSpPr>
          <p:nvPr/>
        </p:nvGrpSpPr>
        <p:grpSpPr bwMode="auto">
          <a:xfrm rot="-8017681">
            <a:off x="5872163" y="3814763"/>
            <a:ext cx="762000" cy="762000"/>
            <a:chOff x="2400" y="1584"/>
            <a:chExt cx="816" cy="813"/>
          </a:xfrm>
        </p:grpSpPr>
        <p:sp>
          <p:nvSpPr>
            <p:cNvPr id="618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6" name="Group 11"/>
          <p:cNvGrpSpPr>
            <a:grpSpLocks/>
          </p:cNvGrpSpPr>
          <p:nvPr/>
        </p:nvGrpSpPr>
        <p:grpSpPr bwMode="auto">
          <a:xfrm rot="-8017681">
            <a:off x="4805363" y="3814763"/>
            <a:ext cx="762000" cy="762000"/>
            <a:chOff x="2400" y="1584"/>
            <a:chExt cx="816" cy="813"/>
          </a:xfrm>
        </p:grpSpPr>
        <p:sp>
          <p:nvSpPr>
            <p:cNvPr id="618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7" name="Group 11"/>
          <p:cNvGrpSpPr>
            <a:grpSpLocks/>
          </p:cNvGrpSpPr>
          <p:nvPr/>
        </p:nvGrpSpPr>
        <p:grpSpPr bwMode="auto">
          <a:xfrm rot="-8017681">
            <a:off x="4805363" y="4881563"/>
            <a:ext cx="762000" cy="762000"/>
            <a:chOff x="2400" y="1584"/>
            <a:chExt cx="816" cy="813"/>
          </a:xfrm>
        </p:grpSpPr>
        <p:sp>
          <p:nvSpPr>
            <p:cNvPr id="617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8" name="Group 11"/>
          <p:cNvGrpSpPr>
            <a:grpSpLocks/>
          </p:cNvGrpSpPr>
          <p:nvPr/>
        </p:nvGrpSpPr>
        <p:grpSpPr bwMode="auto">
          <a:xfrm rot="-8017681">
            <a:off x="5872163" y="4881563"/>
            <a:ext cx="762000" cy="762000"/>
            <a:chOff x="2400" y="1584"/>
            <a:chExt cx="816" cy="813"/>
          </a:xfrm>
        </p:grpSpPr>
        <p:sp>
          <p:nvSpPr>
            <p:cNvPr id="617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9" name="Group 11"/>
          <p:cNvGrpSpPr>
            <a:grpSpLocks/>
          </p:cNvGrpSpPr>
          <p:nvPr/>
        </p:nvGrpSpPr>
        <p:grpSpPr bwMode="auto">
          <a:xfrm rot="-8017681">
            <a:off x="6938963" y="4881563"/>
            <a:ext cx="762000" cy="762000"/>
            <a:chOff x="2400" y="1584"/>
            <a:chExt cx="816" cy="813"/>
          </a:xfrm>
        </p:grpSpPr>
        <p:sp>
          <p:nvSpPr>
            <p:cNvPr id="617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60" name="Group 11"/>
          <p:cNvGrpSpPr>
            <a:grpSpLocks/>
          </p:cNvGrpSpPr>
          <p:nvPr/>
        </p:nvGrpSpPr>
        <p:grpSpPr bwMode="auto">
          <a:xfrm rot="-8017681">
            <a:off x="4805363" y="5938838"/>
            <a:ext cx="762000" cy="762000"/>
            <a:chOff x="2400" y="1584"/>
            <a:chExt cx="816" cy="813"/>
          </a:xfrm>
        </p:grpSpPr>
        <p:sp>
          <p:nvSpPr>
            <p:cNvPr id="617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" name="Group 11"/>
          <p:cNvGrpSpPr>
            <a:grpSpLocks/>
          </p:cNvGrpSpPr>
          <p:nvPr/>
        </p:nvGrpSpPr>
        <p:grpSpPr bwMode="auto">
          <a:xfrm rot="-8017681">
            <a:off x="5872163" y="5938838"/>
            <a:ext cx="762000" cy="762000"/>
            <a:chOff x="2400" y="1584"/>
            <a:chExt cx="816" cy="813"/>
          </a:xfrm>
        </p:grpSpPr>
        <p:sp>
          <p:nvSpPr>
            <p:cNvPr id="617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62" name="Group 11"/>
          <p:cNvGrpSpPr>
            <a:grpSpLocks/>
          </p:cNvGrpSpPr>
          <p:nvPr/>
        </p:nvGrpSpPr>
        <p:grpSpPr bwMode="auto">
          <a:xfrm rot="-8017681">
            <a:off x="6938963" y="5938838"/>
            <a:ext cx="762000" cy="762000"/>
            <a:chOff x="2400" y="1584"/>
            <a:chExt cx="816" cy="813"/>
          </a:xfrm>
        </p:grpSpPr>
        <p:sp>
          <p:nvSpPr>
            <p:cNvPr id="616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63" name="Group 11"/>
          <p:cNvGrpSpPr>
            <a:grpSpLocks/>
          </p:cNvGrpSpPr>
          <p:nvPr/>
        </p:nvGrpSpPr>
        <p:grpSpPr bwMode="auto">
          <a:xfrm rot="-2765980">
            <a:off x="5262563" y="3281363"/>
            <a:ext cx="762000" cy="762000"/>
            <a:chOff x="2400" y="1584"/>
            <a:chExt cx="816" cy="813"/>
          </a:xfrm>
        </p:grpSpPr>
        <p:sp>
          <p:nvSpPr>
            <p:cNvPr id="616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6" name="Прямоугольник 55"/>
          <p:cNvSpPr/>
          <p:nvPr/>
        </p:nvSpPr>
        <p:spPr>
          <a:xfrm>
            <a:off x="838200" y="3810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№4:</a:t>
            </a:r>
          </a:p>
        </p:txBody>
      </p:sp>
      <p:pic>
        <p:nvPicPr>
          <p:cNvPr id="6165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16748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2209800" y="1219200"/>
            <a:ext cx="6705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Из 18 спичек, составляющих 6 данных квадратиков, отнимите 2 спички так, чтобы осталось 4 таких же квадратика.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1"/>
          <p:cNvGrpSpPr>
            <a:grpSpLocks/>
          </p:cNvGrpSpPr>
          <p:nvPr/>
        </p:nvGrpSpPr>
        <p:grpSpPr bwMode="auto">
          <a:xfrm rot="-8021354">
            <a:off x="2747963" y="2595563"/>
            <a:ext cx="762000" cy="762000"/>
            <a:chOff x="2400" y="1584"/>
            <a:chExt cx="816" cy="813"/>
          </a:xfrm>
        </p:grpSpPr>
        <p:sp>
          <p:nvSpPr>
            <p:cNvPr id="722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2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1" name="Group 11"/>
          <p:cNvGrpSpPr>
            <a:grpSpLocks/>
          </p:cNvGrpSpPr>
          <p:nvPr/>
        </p:nvGrpSpPr>
        <p:grpSpPr bwMode="auto">
          <a:xfrm rot="-8017681">
            <a:off x="2747963" y="3586163"/>
            <a:ext cx="762000" cy="762000"/>
            <a:chOff x="2400" y="1584"/>
            <a:chExt cx="816" cy="813"/>
          </a:xfrm>
        </p:grpSpPr>
        <p:sp>
          <p:nvSpPr>
            <p:cNvPr id="722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2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2" name="Group 11"/>
          <p:cNvGrpSpPr>
            <a:grpSpLocks/>
          </p:cNvGrpSpPr>
          <p:nvPr/>
        </p:nvGrpSpPr>
        <p:grpSpPr bwMode="auto">
          <a:xfrm rot="-8017681">
            <a:off x="2747963" y="4652963"/>
            <a:ext cx="762000" cy="762000"/>
            <a:chOff x="2400" y="1584"/>
            <a:chExt cx="816" cy="813"/>
          </a:xfrm>
        </p:grpSpPr>
        <p:sp>
          <p:nvSpPr>
            <p:cNvPr id="721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3" name="Group 11"/>
          <p:cNvGrpSpPr>
            <a:grpSpLocks/>
          </p:cNvGrpSpPr>
          <p:nvPr/>
        </p:nvGrpSpPr>
        <p:grpSpPr bwMode="auto">
          <a:xfrm rot="-8017681">
            <a:off x="3814763" y="3586163"/>
            <a:ext cx="762000" cy="762000"/>
            <a:chOff x="2400" y="1584"/>
            <a:chExt cx="816" cy="813"/>
          </a:xfrm>
        </p:grpSpPr>
        <p:sp>
          <p:nvSpPr>
            <p:cNvPr id="721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 rot="-8017681">
            <a:off x="4881563" y="2595563"/>
            <a:ext cx="762000" cy="762000"/>
            <a:chOff x="2400" y="1584"/>
            <a:chExt cx="816" cy="813"/>
          </a:xfrm>
        </p:grpSpPr>
        <p:sp>
          <p:nvSpPr>
            <p:cNvPr id="721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5" name="Group 11"/>
          <p:cNvGrpSpPr>
            <a:grpSpLocks/>
          </p:cNvGrpSpPr>
          <p:nvPr/>
        </p:nvGrpSpPr>
        <p:grpSpPr bwMode="auto">
          <a:xfrm rot="-8017681">
            <a:off x="4881563" y="3662363"/>
            <a:ext cx="762000" cy="762000"/>
            <a:chOff x="2400" y="1584"/>
            <a:chExt cx="816" cy="813"/>
          </a:xfrm>
        </p:grpSpPr>
        <p:sp>
          <p:nvSpPr>
            <p:cNvPr id="721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6" name="Group 11"/>
          <p:cNvGrpSpPr>
            <a:grpSpLocks/>
          </p:cNvGrpSpPr>
          <p:nvPr/>
        </p:nvGrpSpPr>
        <p:grpSpPr bwMode="auto">
          <a:xfrm rot="-8017681">
            <a:off x="4881563" y="4652963"/>
            <a:ext cx="762000" cy="762000"/>
            <a:chOff x="2400" y="1584"/>
            <a:chExt cx="816" cy="813"/>
          </a:xfrm>
        </p:grpSpPr>
        <p:sp>
          <p:nvSpPr>
            <p:cNvPr id="721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7" name="Group 11"/>
          <p:cNvGrpSpPr>
            <a:grpSpLocks/>
          </p:cNvGrpSpPr>
          <p:nvPr/>
        </p:nvGrpSpPr>
        <p:grpSpPr bwMode="auto">
          <a:xfrm rot="-2765980">
            <a:off x="2214563" y="3052763"/>
            <a:ext cx="762000" cy="762000"/>
            <a:chOff x="2400" y="1584"/>
            <a:chExt cx="816" cy="813"/>
          </a:xfrm>
        </p:grpSpPr>
        <p:sp>
          <p:nvSpPr>
            <p:cNvPr id="720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8" name="Group 11"/>
          <p:cNvGrpSpPr>
            <a:grpSpLocks/>
          </p:cNvGrpSpPr>
          <p:nvPr/>
        </p:nvGrpSpPr>
        <p:grpSpPr bwMode="auto">
          <a:xfrm rot="-2765980">
            <a:off x="3281363" y="3052763"/>
            <a:ext cx="762000" cy="762000"/>
            <a:chOff x="2400" y="1584"/>
            <a:chExt cx="816" cy="813"/>
          </a:xfrm>
        </p:grpSpPr>
        <p:sp>
          <p:nvSpPr>
            <p:cNvPr id="720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9" name="Group 11"/>
          <p:cNvGrpSpPr>
            <a:grpSpLocks/>
          </p:cNvGrpSpPr>
          <p:nvPr/>
        </p:nvGrpSpPr>
        <p:grpSpPr bwMode="auto">
          <a:xfrm rot="-2765980">
            <a:off x="2214563" y="4119563"/>
            <a:ext cx="762000" cy="762000"/>
            <a:chOff x="2400" y="1584"/>
            <a:chExt cx="816" cy="813"/>
          </a:xfrm>
        </p:grpSpPr>
        <p:sp>
          <p:nvSpPr>
            <p:cNvPr id="720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80" name="Group 11"/>
          <p:cNvGrpSpPr>
            <a:grpSpLocks/>
          </p:cNvGrpSpPr>
          <p:nvPr/>
        </p:nvGrpSpPr>
        <p:grpSpPr bwMode="auto">
          <a:xfrm rot="-2765980">
            <a:off x="3281363" y="4119563"/>
            <a:ext cx="762000" cy="762000"/>
            <a:chOff x="2400" y="1584"/>
            <a:chExt cx="816" cy="813"/>
          </a:xfrm>
        </p:grpSpPr>
        <p:sp>
          <p:nvSpPr>
            <p:cNvPr id="720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81" name="Group 11"/>
          <p:cNvGrpSpPr>
            <a:grpSpLocks/>
          </p:cNvGrpSpPr>
          <p:nvPr/>
        </p:nvGrpSpPr>
        <p:grpSpPr bwMode="auto">
          <a:xfrm rot="-2765980">
            <a:off x="4348163" y="3052763"/>
            <a:ext cx="762000" cy="762000"/>
            <a:chOff x="2400" y="1584"/>
            <a:chExt cx="816" cy="813"/>
          </a:xfrm>
        </p:grpSpPr>
        <p:sp>
          <p:nvSpPr>
            <p:cNvPr id="720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82" name="Group 11"/>
          <p:cNvGrpSpPr>
            <a:grpSpLocks/>
          </p:cNvGrpSpPr>
          <p:nvPr/>
        </p:nvGrpSpPr>
        <p:grpSpPr bwMode="auto">
          <a:xfrm rot="-2765980">
            <a:off x="4348163" y="4119563"/>
            <a:ext cx="762000" cy="762000"/>
            <a:chOff x="2400" y="1584"/>
            <a:chExt cx="816" cy="813"/>
          </a:xfrm>
        </p:grpSpPr>
        <p:sp>
          <p:nvSpPr>
            <p:cNvPr id="719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 rot="-2765980">
            <a:off x="5414963" y="3128963"/>
            <a:ext cx="762000" cy="762000"/>
            <a:chOff x="2400" y="1584"/>
            <a:chExt cx="816" cy="813"/>
          </a:xfrm>
        </p:grpSpPr>
        <p:sp>
          <p:nvSpPr>
            <p:cNvPr id="719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84" name="Group 11"/>
          <p:cNvGrpSpPr>
            <a:grpSpLocks/>
          </p:cNvGrpSpPr>
          <p:nvPr/>
        </p:nvGrpSpPr>
        <p:grpSpPr bwMode="auto">
          <a:xfrm rot="-2765980">
            <a:off x="5414963" y="4119563"/>
            <a:ext cx="762000" cy="762000"/>
            <a:chOff x="2400" y="1584"/>
            <a:chExt cx="816" cy="813"/>
          </a:xfrm>
        </p:grpSpPr>
        <p:sp>
          <p:nvSpPr>
            <p:cNvPr id="719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762000" y="4572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№5: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133600" y="1143000"/>
            <a:ext cx="6477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Переложите 2 спички так, чтобы образовалось 5 равных квадратиков.</a:t>
            </a:r>
          </a:p>
        </p:txBody>
      </p:sp>
      <p:pic>
        <p:nvPicPr>
          <p:cNvPr id="7187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14239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1"/>
          <p:cNvGrpSpPr>
            <a:grpSpLocks/>
          </p:cNvGrpSpPr>
          <p:nvPr/>
        </p:nvGrpSpPr>
        <p:grpSpPr bwMode="auto">
          <a:xfrm rot="-8017681">
            <a:off x="3814763" y="2595563"/>
            <a:ext cx="762000" cy="762000"/>
            <a:chOff x="2400" y="1584"/>
            <a:chExt cx="816" cy="813"/>
          </a:xfrm>
        </p:grpSpPr>
        <p:sp>
          <p:nvSpPr>
            <p:cNvPr id="719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" name="Group 11"/>
          <p:cNvGrpSpPr>
            <a:grpSpLocks/>
          </p:cNvGrpSpPr>
          <p:nvPr/>
        </p:nvGrpSpPr>
        <p:grpSpPr bwMode="auto">
          <a:xfrm rot="-8017681">
            <a:off x="3814763" y="4652963"/>
            <a:ext cx="762000" cy="762000"/>
            <a:chOff x="2400" y="1584"/>
            <a:chExt cx="816" cy="813"/>
          </a:xfrm>
        </p:grpSpPr>
        <p:sp>
          <p:nvSpPr>
            <p:cNvPr id="719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1"/>
          <p:cNvGrpSpPr>
            <a:grpSpLocks/>
          </p:cNvGrpSpPr>
          <p:nvPr/>
        </p:nvGrpSpPr>
        <p:grpSpPr bwMode="auto">
          <a:xfrm rot="-2765980">
            <a:off x="5948363" y="1223963"/>
            <a:ext cx="762000" cy="762000"/>
            <a:chOff x="2400" y="1584"/>
            <a:chExt cx="816" cy="813"/>
          </a:xfrm>
        </p:grpSpPr>
        <p:sp>
          <p:nvSpPr>
            <p:cNvPr id="826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195" name="Group 11"/>
          <p:cNvGrpSpPr>
            <a:grpSpLocks/>
          </p:cNvGrpSpPr>
          <p:nvPr/>
        </p:nvGrpSpPr>
        <p:grpSpPr bwMode="auto">
          <a:xfrm rot="-2765980">
            <a:off x="7015163" y="1223963"/>
            <a:ext cx="762000" cy="762000"/>
            <a:chOff x="2400" y="1584"/>
            <a:chExt cx="816" cy="813"/>
          </a:xfrm>
        </p:grpSpPr>
        <p:sp>
          <p:nvSpPr>
            <p:cNvPr id="825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 rot="-2765980">
            <a:off x="5948363" y="2214563"/>
            <a:ext cx="762000" cy="762000"/>
            <a:chOff x="2400" y="1584"/>
            <a:chExt cx="816" cy="813"/>
          </a:xfrm>
        </p:grpSpPr>
        <p:sp>
          <p:nvSpPr>
            <p:cNvPr id="825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 rot="-2765980">
            <a:off x="7015163" y="2290763"/>
            <a:ext cx="762000" cy="762000"/>
            <a:chOff x="2400" y="1584"/>
            <a:chExt cx="816" cy="813"/>
          </a:xfrm>
        </p:grpSpPr>
        <p:sp>
          <p:nvSpPr>
            <p:cNvPr id="825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198" name="Group 11"/>
          <p:cNvGrpSpPr>
            <a:grpSpLocks/>
          </p:cNvGrpSpPr>
          <p:nvPr/>
        </p:nvGrpSpPr>
        <p:grpSpPr bwMode="auto">
          <a:xfrm rot="-2765980">
            <a:off x="5948363" y="3281363"/>
            <a:ext cx="762000" cy="762000"/>
            <a:chOff x="2400" y="1584"/>
            <a:chExt cx="816" cy="813"/>
          </a:xfrm>
        </p:grpSpPr>
        <p:sp>
          <p:nvSpPr>
            <p:cNvPr id="825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199" name="Group 11"/>
          <p:cNvGrpSpPr>
            <a:grpSpLocks/>
          </p:cNvGrpSpPr>
          <p:nvPr/>
        </p:nvGrpSpPr>
        <p:grpSpPr bwMode="auto">
          <a:xfrm rot="-2765980">
            <a:off x="4957763" y="3281363"/>
            <a:ext cx="762000" cy="762000"/>
            <a:chOff x="2400" y="1584"/>
            <a:chExt cx="816" cy="813"/>
          </a:xfrm>
        </p:grpSpPr>
        <p:sp>
          <p:nvSpPr>
            <p:cNvPr id="825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0" name="Group 11"/>
          <p:cNvGrpSpPr>
            <a:grpSpLocks/>
          </p:cNvGrpSpPr>
          <p:nvPr/>
        </p:nvGrpSpPr>
        <p:grpSpPr bwMode="auto">
          <a:xfrm rot="-2765980">
            <a:off x="7015163" y="3281363"/>
            <a:ext cx="762000" cy="762000"/>
            <a:chOff x="2400" y="1584"/>
            <a:chExt cx="816" cy="813"/>
          </a:xfrm>
        </p:grpSpPr>
        <p:sp>
          <p:nvSpPr>
            <p:cNvPr id="824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1" name="Group 11"/>
          <p:cNvGrpSpPr>
            <a:grpSpLocks/>
          </p:cNvGrpSpPr>
          <p:nvPr/>
        </p:nvGrpSpPr>
        <p:grpSpPr bwMode="auto">
          <a:xfrm rot="-2765980">
            <a:off x="8081963" y="3281363"/>
            <a:ext cx="762000" cy="762000"/>
            <a:chOff x="2400" y="1584"/>
            <a:chExt cx="816" cy="813"/>
          </a:xfrm>
        </p:grpSpPr>
        <p:sp>
          <p:nvSpPr>
            <p:cNvPr id="824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2" name="Group 11"/>
          <p:cNvGrpSpPr>
            <a:grpSpLocks/>
          </p:cNvGrpSpPr>
          <p:nvPr/>
        </p:nvGrpSpPr>
        <p:grpSpPr bwMode="auto">
          <a:xfrm rot="-8113077">
            <a:off x="6481763" y="1757363"/>
            <a:ext cx="762000" cy="762000"/>
            <a:chOff x="2400" y="1584"/>
            <a:chExt cx="816" cy="813"/>
          </a:xfrm>
        </p:grpSpPr>
        <p:sp>
          <p:nvSpPr>
            <p:cNvPr id="824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3" name="Group 11"/>
          <p:cNvGrpSpPr>
            <a:grpSpLocks/>
          </p:cNvGrpSpPr>
          <p:nvPr/>
        </p:nvGrpSpPr>
        <p:grpSpPr bwMode="auto">
          <a:xfrm rot="-8144091">
            <a:off x="6481763" y="690563"/>
            <a:ext cx="762000" cy="762000"/>
            <a:chOff x="2400" y="1584"/>
            <a:chExt cx="816" cy="813"/>
          </a:xfrm>
        </p:grpSpPr>
        <p:sp>
          <p:nvSpPr>
            <p:cNvPr id="824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 rot="-8017681">
            <a:off x="6481763" y="2747963"/>
            <a:ext cx="762000" cy="762000"/>
            <a:chOff x="2400" y="1584"/>
            <a:chExt cx="816" cy="813"/>
          </a:xfrm>
        </p:grpSpPr>
        <p:sp>
          <p:nvSpPr>
            <p:cNvPr id="824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5" name="Group 11"/>
          <p:cNvGrpSpPr>
            <a:grpSpLocks/>
          </p:cNvGrpSpPr>
          <p:nvPr/>
        </p:nvGrpSpPr>
        <p:grpSpPr bwMode="auto">
          <a:xfrm rot="-8017681">
            <a:off x="5414963" y="2747963"/>
            <a:ext cx="762000" cy="762000"/>
            <a:chOff x="2400" y="1584"/>
            <a:chExt cx="816" cy="813"/>
          </a:xfrm>
        </p:grpSpPr>
        <p:sp>
          <p:nvSpPr>
            <p:cNvPr id="823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6" name="Group 11"/>
          <p:cNvGrpSpPr>
            <a:grpSpLocks/>
          </p:cNvGrpSpPr>
          <p:nvPr/>
        </p:nvGrpSpPr>
        <p:grpSpPr bwMode="auto">
          <a:xfrm rot="-8017681">
            <a:off x="7548563" y="2747963"/>
            <a:ext cx="762000" cy="762000"/>
            <a:chOff x="2400" y="1584"/>
            <a:chExt cx="816" cy="813"/>
          </a:xfrm>
        </p:grpSpPr>
        <p:sp>
          <p:nvSpPr>
            <p:cNvPr id="823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7" name="Group 11"/>
          <p:cNvGrpSpPr>
            <a:grpSpLocks/>
          </p:cNvGrpSpPr>
          <p:nvPr/>
        </p:nvGrpSpPr>
        <p:grpSpPr bwMode="auto">
          <a:xfrm rot="-8017681">
            <a:off x="7548563" y="3814763"/>
            <a:ext cx="762000" cy="762000"/>
            <a:chOff x="2400" y="1584"/>
            <a:chExt cx="816" cy="813"/>
          </a:xfrm>
        </p:grpSpPr>
        <p:sp>
          <p:nvSpPr>
            <p:cNvPr id="823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" name="Group 11"/>
          <p:cNvGrpSpPr>
            <a:grpSpLocks/>
          </p:cNvGrpSpPr>
          <p:nvPr/>
        </p:nvGrpSpPr>
        <p:grpSpPr bwMode="auto">
          <a:xfrm rot="-8017681">
            <a:off x="6481763" y="3814763"/>
            <a:ext cx="762000" cy="762000"/>
            <a:chOff x="2400" y="1584"/>
            <a:chExt cx="816" cy="813"/>
          </a:xfrm>
        </p:grpSpPr>
        <p:sp>
          <p:nvSpPr>
            <p:cNvPr id="823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09" name="Group 11"/>
          <p:cNvGrpSpPr>
            <a:grpSpLocks/>
          </p:cNvGrpSpPr>
          <p:nvPr/>
        </p:nvGrpSpPr>
        <p:grpSpPr bwMode="auto">
          <a:xfrm rot="-8017681">
            <a:off x="5491163" y="3802063"/>
            <a:ext cx="714375" cy="739775"/>
            <a:chOff x="2475" y="1584"/>
            <a:chExt cx="765" cy="788"/>
          </a:xfrm>
        </p:grpSpPr>
        <p:sp>
          <p:nvSpPr>
            <p:cNvPr id="8231" name="AutoShape 12"/>
            <p:cNvSpPr>
              <a:spLocks noChangeArrowheads="1"/>
            </p:cNvSpPr>
            <p:nvPr/>
          </p:nvSpPr>
          <p:spPr bwMode="auto">
            <a:xfrm>
              <a:off x="2475" y="1607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10" name="Group 11"/>
          <p:cNvGrpSpPr>
            <a:grpSpLocks/>
          </p:cNvGrpSpPr>
          <p:nvPr/>
        </p:nvGrpSpPr>
        <p:grpSpPr bwMode="auto">
          <a:xfrm rot="-8017681">
            <a:off x="6481763" y="5795963"/>
            <a:ext cx="762000" cy="762000"/>
            <a:chOff x="2400" y="1584"/>
            <a:chExt cx="816" cy="813"/>
          </a:xfrm>
        </p:grpSpPr>
        <p:sp>
          <p:nvSpPr>
            <p:cNvPr id="822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11" name="Group 11"/>
          <p:cNvGrpSpPr>
            <a:grpSpLocks/>
          </p:cNvGrpSpPr>
          <p:nvPr/>
        </p:nvGrpSpPr>
        <p:grpSpPr bwMode="auto">
          <a:xfrm rot="-2765980">
            <a:off x="5948363" y="5338763"/>
            <a:ext cx="762000" cy="762000"/>
            <a:chOff x="2400" y="1584"/>
            <a:chExt cx="816" cy="813"/>
          </a:xfrm>
        </p:grpSpPr>
        <p:sp>
          <p:nvSpPr>
            <p:cNvPr id="822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12" name="Group 11"/>
          <p:cNvGrpSpPr>
            <a:grpSpLocks/>
          </p:cNvGrpSpPr>
          <p:nvPr/>
        </p:nvGrpSpPr>
        <p:grpSpPr bwMode="auto">
          <a:xfrm rot="-2765980">
            <a:off x="7015163" y="5338763"/>
            <a:ext cx="762000" cy="762000"/>
            <a:chOff x="2400" y="1584"/>
            <a:chExt cx="816" cy="813"/>
          </a:xfrm>
        </p:grpSpPr>
        <p:sp>
          <p:nvSpPr>
            <p:cNvPr id="822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" name="Group 11"/>
          <p:cNvGrpSpPr>
            <a:grpSpLocks/>
          </p:cNvGrpSpPr>
          <p:nvPr/>
        </p:nvGrpSpPr>
        <p:grpSpPr bwMode="auto">
          <a:xfrm rot="-2765980">
            <a:off x="7015163" y="4348163"/>
            <a:ext cx="762000" cy="762000"/>
            <a:chOff x="2400" y="1584"/>
            <a:chExt cx="816" cy="813"/>
          </a:xfrm>
        </p:grpSpPr>
        <p:sp>
          <p:nvSpPr>
            <p:cNvPr id="822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" name="Group 11"/>
          <p:cNvGrpSpPr>
            <a:grpSpLocks/>
          </p:cNvGrpSpPr>
          <p:nvPr/>
        </p:nvGrpSpPr>
        <p:grpSpPr bwMode="auto">
          <a:xfrm rot="-2765980">
            <a:off x="5948363" y="4348163"/>
            <a:ext cx="762000" cy="762000"/>
            <a:chOff x="2400" y="1584"/>
            <a:chExt cx="816" cy="813"/>
          </a:xfrm>
        </p:grpSpPr>
        <p:sp>
          <p:nvSpPr>
            <p:cNvPr id="822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215" name="Group 11"/>
          <p:cNvGrpSpPr>
            <a:grpSpLocks/>
          </p:cNvGrpSpPr>
          <p:nvPr/>
        </p:nvGrpSpPr>
        <p:grpSpPr bwMode="auto">
          <a:xfrm rot="-8017681">
            <a:off x="6481763" y="4881563"/>
            <a:ext cx="762000" cy="762000"/>
            <a:chOff x="2400" y="1584"/>
            <a:chExt cx="816" cy="813"/>
          </a:xfrm>
        </p:grpSpPr>
        <p:sp>
          <p:nvSpPr>
            <p:cNvPr id="821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8" name="Прямоугольник 67"/>
          <p:cNvSpPr/>
          <p:nvPr/>
        </p:nvSpPr>
        <p:spPr>
          <a:xfrm>
            <a:off x="609600" y="3048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№6:</a:t>
            </a:r>
          </a:p>
        </p:txBody>
      </p:sp>
      <p:pic>
        <p:nvPicPr>
          <p:cNvPr id="8217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90600"/>
            <a:ext cx="1674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2362200" y="1066800"/>
            <a:ext cx="2895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61070D"/>
                </a:solidFill>
                <a:latin typeface="Century Schoolbook" pitchFamily="18" charset="0"/>
              </a:rPr>
              <a:t>     От 7 квадратиков, которые составлены из 22 спичек и образуют крест, отнимите 6 спичек так, чтобы осталось 4 таких же одинаковых квадратика.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1"/>
          <p:cNvGrpSpPr>
            <a:grpSpLocks/>
          </p:cNvGrpSpPr>
          <p:nvPr/>
        </p:nvGrpSpPr>
        <p:grpSpPr bwMode="auto">
          <a:xfrm rot="-2765980">
            <a:off x="1452563" y="3738563"/>
            <a:ext cx="762000" cy="762000"/>
            <a:chOff x="2400" y="1584"/>
            <a:chExt cx="816" cy="813"/>
          </a:xfrm>
        </p:grpSpPr>
        <p:sp>
          <p:nvSpPr>
            <p:cNvPr id="928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8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19" name="Group 11"/>
          <p:cNvGrpSpPr>
            <a:grpSpLocks/>
          </p:cNvGrpSpPr>
          <p:nvPr/>
        </p:nvGrpSpPr>
        <p:grpSpPr bwMode="auto">
          <a:xfrm rot="-2765980">
            <a:off x="5719763" y="4805363"/>
            <a:ext cx="762000" cy="762000"/>
            <a:chOff x="2400" y="1584"/>
            <a:chExt cx="816" cy="813"/>
          </a:xfrm>
        </p:grpSpPr>
        <p:sp>
          <p:nvSpPr>
            <p:cNvPr id="928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8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0" name="Group 11"/>
          <p:cNvGrpSpPr>
            <a:grpSpLocks/>
          </p:cNvGrpSpPr>
          <p:nvPr/>
        </p:nvGrpSpPr>
        <p:grpSpPr bwMode="auto">
          <a:xfrm rot="-2765980">
            <a:off x="4652963" y="4805363"/>
            <a:ext cx="762000" cy="762000"/>
            <a:chOff x="2400" y="1584"/>
            <a:chExt cx="816" cy="813"/>
          </a:xfrm>
        </p:grpSpPr>
        <p:sp>
          <p:nvSpPr>
            <p:cNvPr id="928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8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1" name="Group 11"/>
          <p:cNvGrpSpPr>
            <a:grpSpLocks/>
          </p:cNvGrpSpPr>
          <p:nvPr/>
        </p:nvGrpSpPr>
        <p:grpSpPr bwMode="auto">
          <a:xfrm rot="-2765980">
            <a:off x="3509963" y="4805363"/>
            <a:ext cx="762000" cy="762000"/>
            <a:chOff x="2400" y="1584"/>
            <a:chExt cx="816" cy="813"/>
          </a:xfrm>
        </p:grpSpPr>
        <p:sp>
          <p:nvSpPr>
            <p:cNvPr id="928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8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2" name="Group 11"/>
          <p:cNvGrpSpPr>
            <a:grpSpLocks/>
          </p:cNvGrpSpPr>
          <p:nvPr/>
        </p:nvGrpSpPr>
        <p:grpSpPr bwMode="auto">
          <a:xfrm rot="-2765980">
            <a:off x="2519363" y="4805363"/>
            <a:ext cx="762000" cy="762000"/>
            <a:chOff x="2400" y="1584"/>
            <a:chExt cx="816" cy="813"/>
          </a:xfrm>
        </p:grpSpPr>
        <p:sp>
          <p:nvSpPr>
            <p:cNvPr id="928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8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3" name="Group 11"/>
          <p:cNvGrpSpPr>
            <a:grpSpLocks/>
          </p:cNvGrpSpPr>
          <p:nvPr/>
        </p:nvGrpSpPr>
        <p:grpSpPr bwMode="auto">
          <a:xfrm rot="-2765980">
            <a:off x="6786563" y="3738563"/>
            <a:ext cx="762000" cy="762000"/>
            <a:chOff x="2400" y="1584"/>
            <a:chExt cx="816" cy="813"/>
          </a:xfrm>
        </p:grpSpPr>
        <p:sp>
          <p:nvSpPr>
            <p:cNvPr id="927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7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4" name="Group 11"/>
          <p:cNvGrpSpPr>
            <a:grpSpLocks/>
          </p:cNvGrpSpPr>
          <p:nvPr/>
        </p:nvGrpSpPr>
        <p:grpSpPr bwMode="auto">
          <a:xfrm rot="-2765980">
            <a:off x="5719763" y="3738563"/>
            <a:ext cx="762000" cy="762000"/>
            <a:chOff x="2400" y="1584"/>
            <a:chExt cx="816" cy="813"/>
          </a:xfrm>
        </p:grpSpPr>
        <p:sp>
          <p:nvSpPr>
            <p:cNvPr id="927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7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5" name="Group 11"/>
          <p:cNvGrpSpPr>
            <a:grpSpLocks/>
          </p:cNvGrpSpPr>
          <p:nvPr/>
        </p:nvGrpSpPr>
        <p:grpSpPr bwMode="auto">
          <a:xfrm rot="-2765980">
            <a:off x="3509963" y="3738563"/>
            <a:ext cx="762000" cy="762000"/>
            <a:chOff x="2400" y="1584"/>
            <a:chExt cx="816" cy="813"/>
          </a:xfrm>
        </p:grpSpPr>
        <p:sp>
          <p:nvSpPr>
            <p:cNvPr id="927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7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6" name="Group 11"/>
          <p:cNvGrpSpPr>
            <a:grpSpLocks/>
          </p:cNvGrpSpPr>
          <p:nvPr/>
        </p:nvGrpSpPr>
        <p:grpSpPr bwMode="auto">
          <a:xfrm rot="-2765980">
            <a:off x="2519363" y="3738563"/>
            <a:ext cx="762000" cy="762000"/>
            <a:chOff x="2400" y="1584"/>
            <a:chExt cx="816" cy="813"/>
          </a:xfrm>
        </p:grpSpPr>
        <p:sp>
          <p:nvSpPr>
            <p:cNvPr id="927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7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7" name="Group 11"/>
          <p:cNvGrpSpPr>
            <a:grpSpLocks/>
          </p:cNvGrpSpPr>
          <p:nvPr/>
        </p:nvGrpSpPr>
        <p:grpSpPr bwMode="auto">
          <a:xfrm rot="-2765980">
            <a:off x="4652963" y="3814763"/>
            <a:ext cx="762000" cy="762000"/>
            <a:chOff x="2400" y="1584"/>
            <a:chExt cx="816" cy="813"/>
          </a:xfrm>
        </p:grpSpPr>
        <p:sp>
          <p:nvSpPr>
            <p:cNvPr id="927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7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8" name="Group 11"/>
          <p:cNvGrpSpPr>
            <a:grpSpLocks/>
          </p:cNvGrpSpPr>
          <p:nvPr/>
        </p:nvGrpSpPr>
        <p:grpSpPr bwMode="auto">
          <a:xfrm rot="-8017681">
            <a:off x="1951037" y="3259138"/>
            <a:ext cx="746125" cy="717550"/>
            <a:chOff x="2416" y="1551"/>
            <a:chExt cx="800" cy="765"/>
          </a:xfrm>
        </p:grpSpPr>
        <p:sp>
          <p:nvSpPr>
            <p:cNvPr id="9268" name="AutoShape 12"/>
            <p:cNvSpPr>
              <a:spLocks noChangeArrowheads="1"/>
            </p:cNvSpPr>
            <p:nvPr/>
          </p:nvSpPr>
          <p:spPr bwMode="auto">
            <a:xfrm>
              <a:off x="2416" y="1551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 rot="-8017681">
            <a:off x="2976563" y="3205163"/>
            <a:ext cx="762000" cy="762000"/>
            <a:chOff x="2400" y="1584"/>
            <a:chExt cx="816" cy="813"/>
          </a:xfrm>
        </p:grpSpPr>
        <p:sp>
          <p:nvSpPr>
            <p:cNvPr id="926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0" name="Group 11"/>
          <p:cNvGrpSpPr>
            <a:grpSpLocks/>
          </p:cNvGrpSpPr>
          <p:nvPr/>
        </p:nvGrpSpPr>
        <p:grpSpPr bwMode="auto">
          <a:xfrm rot="-8017681">
            <a:off x="4043363" y="3281363"/>
            <a:ext cx="762000" cy="762000"/>
            <a:chOff x="2400" y="1584"/>
            <a:chExt cx="816" cy="813"/>
          </a:xfrm>
        </p:grpSpPr>
        <p:sp>
          <p:nvSpPr>
            <p:cNvPr id="926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 rot="-8017681">
            <a:off x="5186363" y="3281363"/>
            <a:ext cx="762000" cy="762000"/>
            <a:chOff x="2400" y="1584"/>
            <a:chExt cx="816" cy="813"/>
          </a:xfrm>
        </p:grpSpPr>
        <p:sp>
          <p:nvSpPr>
            <p:cNvPr id="926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2" name="Group 11"/>
          <p:cNvGrpSpPr>
            <a:grpSpLocks/>
          </p:cNvGrpSpPr>
          <p:nvPr/>
        </p:nvGrpSpPr>
        <p:grpSpPr bwMode="auto">
          <a:xfrm rot="-8017681">
            <a:off x="6253163" y="3281363"/>
            <a:ext cx="762000" cy="762000"/>
            <a:chOff x="2400" y="1584"/>
            <a:chExt cx="816" cy="813"/>
          </a:xfrm>
        </p:grpSpPr>
        <p:sp>
          <p:nvSpPr>
            <p:cNvPr id="926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3" name="Group 11"/>
          <p:cNvGrpSpPr>
            <a:grpSpLocks/>
          </p:cNvGrpSpPr>
          <p:nvPr/>
        </p:nvGrpSpPr>
        <p:grpSpPr bwMode="auto">
          <a:xfrm rot="-8017681">
            <a:off x="1909763" y="4271963"/>
            <a:ext cx="762000" cy="762000"/>
            <a:chOff x="2400" y="1584"/>
            <a:chExt cx="816" cy="813"/>
          </a:xfrm>
        </p:grpSpPr>
        <p:sp>
          <p:nvSpPr>
            <p:cNvPr id="925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4" name="Group 11"/>
          <p:cNvGrpSpPr>
            <a:grpSpLocks/>
          </p:cNvGrpSpPr>
          <p:nvPr/>
        </p:nvGrpSpPr>
        <p:grpSpPr bwMode="auto">
          <a:xfrm rot="-8017681">
            <a:off x="2976563" y="4271963"/>
            <a:ext cx="762000" cy="762000"/>
            <a:chOff x="2400" y="1584"/>
            <a:chExt cx="816" cy="813"/>
          </a:xfrm>
        </p:grpSpPr>
        <p:sp>
          <p:nvSpPr>
            <p:cNvPr id="925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5" name="Group 11"/>
          <p:cNvGrpSpPr>
            <a:grpSpLocks/>
          </p:cNvGrpSpPr>
          <p:nvPr/>
        </p:nvGrpSpPr>
        <p:grpSpPr bwMode="auto">
          <a:xfrm rot="-8017681">
            <a:off x="4043363" y="4271963"/>
            <a:ext cx="762000" cy="762000"/>
            <a:chOff x="2400" y="1584"/>
            <a:chExt cx="816" cy="813"/>
          </a:xfrm>
        </p:grpSpPr>
        <p:sp>
          <p:nvSpPr>
            <p:cNvPr id="925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6" name="Group 11"/>
          <p:cNvGrpSpPr>
            <a:grpSpLocks/>
          </p:cNvGrpSpPr>
          <p:nvPr/>
        </p:nvGrpSpPr>
        <p:grpSpPr bwMode="auto">
          <a:xfrm rot="-8017681">
            <a:off x="5186363" y="4271963"/>
            <a:ext cx="762000" cy="762000"/>
            <a:chOff x="2400" y="1584"/>
            <a:chExt cx="816" cy="813"/>
          </a:xfrm>
        </p:grpSpPr>
        <p:sp>
          <p:nvSpPr>
            <p:cNvPr id="9252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3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7" name="Group 11"/>
          <p:cNvGrpSpPr>
            <a:grpSpLocks/>
          </p:cNvGrpSpPr>
          <p:nvPr/>
        </p:nvGrpSpPr>
        <p:grpSpPr bwMode="auto">
          <a:xfrm rot="-8017681">
            <a:off x="6253163" y="4271963"/>
            <a:ext cx="762000" cy="762000"/>
            <a:chOff x="2400" y="1584"/>
            <a:chExt cx="816" cy="813"/>
          </a:xfrm>
        </p:grpSpPr>
        <p:sp>
          <p:nvSpPr>
            <p:cNvPr id="9250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1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8" name="Group 11"/>
          <p:cNvGrpSpPr>
            <a:grpSpLocks/>
          </p:cNvGrpSpPr>
          <p:nvPr/>
        </p:nvGrpSpPr>
        <p:grpSpPr bwMode="auto">
          <a:xfrm rot="-8017681">
            <a:off x="3052763" y="5338763"/>
            <a:ext cx="762000" cy="762000"/>
            <a:chOff x="2400" y="1584"/>
            <a:chExt cx="816" cy="813"/>
          </a:xfrm>
        </p:grpSpPr>
        <p:sp>
          <p:nvSpPr>
            <p:cNvPr id="9248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9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39" name="Group 11"/>
          <p:cNvGrpSpPr>
            <a:grpSpLocks/>
          </p:cNvGrpSpPr>
          <p:nvPr/>
        </p:nvGrpSpPr>
        <p:grpSpPr bwMode="auto">
          <a:xfrm rot="-8017681">
            <a:off x="5186363" y="5338763"/>
            <a:ext cx="762000" cy="762000"/>
            <a:chOff x="2400" y="1584"/>
            <a:chExt cx="816" cy="813"/>
          </a:xfrm>
        </p:grpSpPr>
        <p:sp>
          <p:nvSpPr>
            <p:cNvPr id="9246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7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" name="Group 11"/>
          <p:cNvGrpSpPr>
            <a:grpSpLocks/>
          </p:cNvGrpSpPr>
          <p:nvPr/>
        </p:nvGrpSpPr>
        <p:grpSpPr bwMode="auto">
          <a:xfrm rot="-8017681">
            <a:off x="4119563" y="5338763"/>
            <a:ext cx="762000" cy="762000"/>
            <a:chOff x="2400" y="1584"/>
            <a:chExt cx="816" cy="813"/>
          </a:xfrm>
        </p:grpSpPr>
        <p:sp>
          <p:nvSpPr>
            <p:cNvPr id="9244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5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" name="Прямоугольник 70"/>
          <p:cNvSpPr/>
          <p:nvPr/>
        </p:nvSpPr>
        <p:spPr>
          <a:xfrm>
            <a:off x="990600" y="3048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№7:</a:t>
            </a:r>
          </a:p>
        </p:txBody>
      </p:sp>
      <p:pic>
        <p:nvPicPr>
          <p:cNvPr id="9242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90600"/>
            <a:ext cx="1524000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1981200" y="1066800"/>
            <a:ext cx="6248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Отнять 3 спички так, чтобы оставшиеся спички образовали 5 одинаковых квадратов.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1"/>
          <p:cNvGrpSpPr>
            <a:grpSpLocks/>
          </p:cNvGrpSpPr>
          <p:nvPr/>
        </p:nvGrpSpPr>
        <p:grpSpPr bwMode="auto">
          <a:xfrm rot="-903355">
            <a:off x="3286125" y="3895725"/>
            <a:ext cx="762000" cy="762000"/>
            <a:chOff x="2400" y="1584"/>
            <a:chExt cx="816" cy="813"/>
          </a:xfrm>
        </p:grpSpPr>
        <p:sp>
          <p:nvSpPr>
            <p:cNvPr id="1027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3" name="Group 11"/>
          <p:cNvGrpSpPr>
            <a:grpSpLocks/>
          </p:cNvGrpSpPr>
          <p:nvPr/>
        </p:nvGrpSpPr>
        <p:grpSpPr bwMode="auto">
          <a:xfrm rot="-2765980">
            <a:off x="5186363" y="4805363"/>
            <a:ext cx="762000" cy="762000"/>
            <a:chOff x="2400" y="1584"/>
            <a:chExt cx="816" cy="813"/>
          </a:xfrm>
        </p:grpSpPr>
        <p:sp>
          <p:nvSpPr>
            <p:cNvPr id="1027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4" name="Group 11"/>
          <p:cNvGrpSpPr>
            <a:grpSpLocks/>
          </p:cNvGrpSpPr>
          <p:nvPr/>
        </p:nvGrpSpPr>
        <p:grpSpPr bwMode="auto">
          <a:xfrm rot="-2765980">
            <a:off x="4119563" y="4805363"/>
            <a:ext cx="762000" cy="762000"/>
            <a:chOff x="2400" y="1584"/>
            <a:chExt cx="816" cy="813"/>
          </a:xfrm>
        </p:grpSpPr>
        <p:sp>
          <p:nvSpPr>
            <p:cNvPr id="1027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5" name="Group 11"/>
          <p:cNvGrpSpPr>
            <a:grpSpLocks/>
          </p:cNvGrpSpPr>
          <p:nvPr/>
        </p:nvGrpSpPr>
        <p:grpSpPr bwMode="auto">
          <a:xfrm rot="-2765980">
            <a:off x="3052763" y="4805363"/>
            <a:ext cx="762000" cy="762000"/>
            <a:chOff x="2400" y="1584"/>
            <a:chExt cx="816" cy="813"/>
          </a:xfrm>
        </p:grpSpPr>
        <p:sp>
          <p:nvSpPr>
            <p:cNvPr id="1027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6" name="Group 11"/>
          <p:cNvGrpSpPr>
            <a:grpSpLocks/>
          </p:cNvGrpSpPr>
          <p:nvPr/>
        </p:nvGrpSpPr>
        <p:grpSpPr bwMode="auto">
          <a:xfrm rot="-8017681">
            <a:off x="4043363" y="3433763"/>
            <a:ext cx="762000" cy="762000"/>
            <a:chOff x="2400" y="1584"/>
            <a:chExt cx="816" cy="813"/>
          </a:xfrm>
        </p:grpSpPr>
        <p:sp>
          <p:nvSpPr>
            <p:cNvPr id="1027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7" name="Group 11"/>
          <p:cNvGrpSpPr>
            <a:grpSpLocks/>
          </p:cNvGrpSpPr>
          <p:nvPr/>
        </p:nvGrpSpPr>
        <p:grpSpPr bwMode="auto">
          <a:xfrm rot="-4794942">
            <a:off x="4860925" y="3870325"/>
            <a:ext cx="762000" cy="762000"/>
            <a:chOff x="2400" y="1584"/>
            <a:chExt cx="816" cy="813"/>
          </a:xfrm>
        </p:grpSpPr>
        <p:sp>
          <p:nvSpPr>
            <p:cNvPr id="1026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 rot="-8017681">
            <a:off x="4652963" y="4348163"/>
            <a:ext cx="762000" cy="762000"/>
            <a:chOff x="2400" y="1584"/>
            <a:chExt cx="816" cy="813"/>
          </a:xfrm>
        </p:grpSpPr>
        <p:sp>
          <p:nvSpPr>
            <p:cNvPr id="1026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9" name="Group 11"/>
          <p:cNvGrpSpPr>
            <a:grpSpLocks/>
          </p:cNvGrpSpPr>
          <p:nvPr/>
        </p:nvGrpSpPr>
        <p:grpSpPr bwMode="auto">
          <a:xfrm rot="-8017681">
            <a:off x="4652963" y="5338763"/>
            <a:ext cx="762000" cy="762000"/>
            <a:chOff x="2400" y="1584"/>
            <a:chExt cx="816" cy="813"/>
          </a:xfrm>
        </p:grpSpPr>
        <p:sp>
          <p:nvSpPr>
            <p:cNvPr id="10265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6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50" name="Group 11"/>
          <p:cNvGrpSpPr>
            <a:grpSpLocks/>
          </p:cNvGrpSpPr>
          <p:nvPr/>
        </p:nvGrpSpPr>
        <p:grpSpPr bwMode="auto">
          <a:xfrm rot="-8017681">
            <a:off x="3586163" y="5338763"/>
            <a:ext cx="762000" cy="762000"/>
            <a:chOff x="2400" y="1584"/>
            <a:chExt cx="816" cy="813"/>
          </a:xfrm>
        </p:grpSpPr>
        <p:sp>
          <p:nvSpPr>
            <p:cNvPr id="10263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4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 rot="-4807007">
            <a:off x="3848100" y="3848100"/>
            <a:ext cx="762000" cy="762000"/>
            <a:chOff x="2400" y="1584"/>
            <a:chExt cx="816" cy="813"/>
          </a:xfrm>
        </p:grpSpPr>
        <p:sp>
          <p:nvSpPr>
            <p:cNvPr id="10261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2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685800" y="457200"/>
            <a:ext cx="27320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Задача №8:</a:t>
            </a:r>
          </a:p>
        </p:txBody>
      </p:sp>
      <p:pic>
        <p:nvPicPr>
          <p:cNvPr id="10253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16748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286000" y="1143000"/>
            <a:ext cx="6553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1070D"/>
                </a:solidFill>
                <a:latin typeface="Century Schoolbook" pitchFamily="18" charset="0"/>
              </a:rPr>
              <a:t>Этот дом составлен из 10 спичек. Требуется повернуть его к нам другой стороной, переложив только 2 спички.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 rot="-1182045">
            <a:off x="4352925" y="3895725"/>
            <a:ext cx="762000" cy="762000"/>
            <a:chOff x="2400" y="1584"/>
            <a:chExt cx="816" cy="813"/>
          </a:xfrm>
        </p:grpSpPr>
        <p:sp>
          <p:nvSpPr>
            <p:cNvPr id="10259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0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 rot="-8017681">
            <a:off x="3586163" y="4348163"/>
            <a:ext cx="762000" cy="762000"/>
            <a:chOff x="2400" y="1584"/>
            <a:chExt cx="816" cy="813"/>
          </a:xfrm>
        </p:grpSpPr>
        <p:sp>
          <p:nvSpPr>
            <p:cNvPr id="10257" name="AutoShape 12"/>
            <p:cNvSpPr>
              <a:spLocks noChangeArrowheads="1"/>
            </p:cNvSpPr>
            <p:nvPr/>
          </p:nvSpPr>
          <p:spPr bwMode="auto">
            <a:xfrm>
              <a:off x="2400" y="1632"/>
              <a:ext cx="765" cy="765"/>
            </a:xfrm>
            <a:prstGeom prst="cube">
              <a:avLst>
                <a:gd name="adj" fmla="val 9294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8" name="Oval 13"/>
            <p:cNvSpPr>
              <a:spLocks noChangeArrowheads="1"/>
            </p:cNvSpPr>
            <p:nvPr/>
          </p:nvSpPr>
          <p:spPr bwMode="auto">
            <a:xfrm>
              <a:off x="3120" y="1584"/>
              <a:ext cx="96" cy="96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234</Words>
  <Application>Microsoft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Schoolbook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16</cp:revision>
  <cp:lastPrinted>1601-01-01T00:00:00Z</cp:lastPrinted>
  <dcterms:created xsi:type="dcterms:W3CDTF">1601-01-01T00:00:00Z</dcterms:created>
  <dcterms:modified xsi:type="dcterms:W3CDTF">2010-01-06T15:41:37Z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