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72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3859438-A6CB-4D79-9C17-46E1BD47F65A}" type="datetimeFigureOut">
              <a:rPr lang="ru-RU" smtClean="0"/>
              <a:pPr/>
              <a:t>07.05.2009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FCD7EAD-4C58-411B-96EC-4FA2226FD9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9438-A6CB-4D79-9C17-46E1BD47F65A}" type="datetimeFigureOut">
              <a:rPr lang="ru-RU" smtClean="0"/>
              <a:pPr/>
              <a:t>07.05.2009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7EAD-4C58-411B-96EC-4FA2226FD9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9438-A6CB-4D79-9C17-46E1BD47F65A}" type="datetimeFigureOut">
              <a:rPr lang="ru-RU" smtClean="0"/>
              <a:pPr/>
              <a:t>07.05.2009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7EAD-4C58-411B-96EC-4FA2226FD9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3859438-A6CB-4D79-9C17-46E1BD47F65A}" type="datetimeFigureOut">
              <a:rPr lang="ru-RU" smtClean="0"/>
              <a:pPr/>
              <a:t>07.05.2009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FCD7EAD-4C58-411B-96EC-4FA2226FD9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3859438-A6CB-4D79-9C17-46E1BD47F65A}" type="datetimeFigureOut">
              <a:rPr lang="ru-RU" smtClean="0"/>
              <a:pPr/>
              <a:t>07.05.2009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FCD7EAD-4C58-411B-96EC-4FA2226FD9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9438-A6CB-4D79-9C17-46E1BD47F65A}" type="datetimeFigureOut">
              <a:rPr lang="ru-RU" smtClean="0"/>
              <a:pPr/>
              <a:t>07.05.2009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7EAD-4C58-411B-96EC-4FA2226FD9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9438-A6CB-4D79-9C17-46E1BD47F65A}" type="datetimeFigureOut">
              <a:rPr lang="ru-RU" smtClean="0"/>
              <a:pPr/>
              <a:t>07.05.2009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7EAD-4C58-411B-96EC-4FA2226FD9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3859438-A6CB-4D79-9C17-46E1BD47F65A}" type="datetimeFigureOut">
              <a:rPr lang="ru-RU" smtClean="0"/>
              <a:pPr/>
              <a:t>07.05.2009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FCD7EAD-4C58-411B-96EC-4FA2226FD9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9438-A6CB-4D79-9C17-46E1BD47F65A}" type="datetimeFigureOut">
              <a:rPr lang="ru-RU" smtClean="0"/>
              <a:pPr/>
              <a:t>07.05.2009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7EAD-4C58-411B-96EC-4FA2226FD9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3859438-A6CB-4D79-9C17-46E1BD47F65A}" type="datetimeFigureOut">
              <a:rPr lang="ru-RU" smtClean="0"/>
              <a:pPr/>
              <a:t>07.05.2009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FCD7EAD-4C58-411B-96EC-4FA2226FD9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3859438-A6CB-4D79-9C17-46E1BD47F65A}" type="datetimeFigureOut">
              <a:rPr lang="ru-RU" smtClean="0"/>
              <a:pPr/>
              <a:t>07.05.2009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FCD7EAD-4C58-411B-96EC-4FA2226FD9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3859438-A6CB-4D79-9C17-46E1BD47F65A}" type="datetimeFigureOut">
              <a:rPr lang="ru-RU" smtClean="0"/>
              <a:pPr/>
              <a:t>07.05.2009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FCD7EAD-4C58-411B-96EC-4FA2226FD9B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www.rusedu.info/upload/cmp/im_U14_5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http://www.rusedu.info/upload/cmp/im_U14_6.jpg" TargetMode="Externa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1500174"/>
            <a:ext cx="6172200" cy="1857388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Урок информатики 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во 2 классе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4643446"/>
            <a:ext cx="6172200" cy="1731476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dirty="0" smtClean="0"/>
              <a:t>УМК 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А.В. Горячев, Т.О. Волкова, К.И. Горина «Информатика в играх и задачах». 2 класс. Учебник-тетрадь, часть 1. – М.: «Баласс», 2003. –64с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А.В. Горячев, Т.О. Волкова, К.И. Горина «Информатика в играх и задачах». 2 класс. Учебник-тетрадь, часть 2. – М.: «Баласс», 2003. –64с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А.В. Горячев, Т.О. Волкова, К.И. Горина «Информатика в играх и задачах». 2 класс. Методические рекомендации для учителя. – М.: «Баласс», 2005. –224с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7467600" cy="6045348"/>
          </a:xfrm>
        </p:spPr>
        <p:txBody>
          <a:bodyPr/>
          <a:lstStyle/>
          <a:p>
            <a:pPr>
              <a:buNone/>
            </a:pPr>
            <a:endParaRPr lang="ru-RU" b="1" dirty="0" smtClean="0"/>
          </a:p>
          <a:p>
            <a:r>
              <a:rPr lang="ru-RU" b="1" dirty="0" smtClean="0"/>
              <a:t>Итог урока. 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Домашнее задание.</a:t>
            </a:r>
            <a:endParaRPr lang="ru-RU" dirty="0"/>
          </a:p>
        </p:txBody>
      </p:sp>
      <p:pic>
        <p:nvPicPr>
          <p:cNvPr id="22530" name="Picture 2" descr="http://animashky.ru/flist/avmult/9/vinni_puh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2857496"/>
            <a:ext cx="2714644" cy="3286148"/>
          </a:xfrm>
          <a:prstGeom prst="rect">
            <a:avLst/>
          </a:prstGeom>
          <a:noFill/>
        </p:spPr>
      </p:pic>
      <p:pic>
        <p:nvPicPr>
          <p:cNvPr id="22532" name="Picture 4" descr="http://animashky.ru/flist/avmult/9/vinni_puh6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3000372"/>
            <a:ext cx="2643206" cy="2928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1785926"/>
            <a:ext cx="756385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Спасибо за урок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21506" name="Picture 2" descr="http://allavatars.ru/components/com_datsogallery/img_originals/winniethepoohpictures71_20071230_121199576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2928934"/>
            <a:ext cx="3214710" cy="2857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Тема:    </a:t>
            </a:r>
            <a:r>
              <a:rPr lang="ru-RU" sz="48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Times New Roman" pitchFamily="18" charset="0"/>
              </a:rPr>
              <a:t>Комбинаторика</a:t>
            </a:r>
            <a:r>
              <a:rPr lang="ru-RU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972452" cy="51880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Цель урока:</a:t>
            </a:r>
          </a:p>
          <a:p>
            <a:endParaRPr lang="ru-RU" sz="32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Познакомиться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с понятием комбинаторика.</a:t>
            </a:r>
          </a:p>
          <a:p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Научиться решать некоторые задачи комбинаторного типа.</a:t>
            </a: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Проверка домашнего задания</a:t>
            </a:r>
            <a:endParaRPr lang="ru-RU" dirty="0"/>
          </a:p>
        </p:txBody>
      </p:sp>
      <p:pic>
        <p:nvPicPr>
          <p:cNvPr id="1026" name="Picture 2" descr="C:\Documents and Settings\ЧИЖ\Мои документы\Мои рисунки\Изображение\Изображение 075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74776" y="1785925"/>
            <a:ext cx="7003929" cy="421484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214414" y="3071811"/>
            <a:ext cx="128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Monotype Corsiva" pitchFamily="66" charset="0"/>
              </a:rPr>
              <a:t>яблоня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00364" y="3071810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Monotype Corsiva" pitchFamily="66" charset="0"/>
              </a:rPr>
              <a:t>клен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14810" y="3071810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Monotype Corsiva" pitchFamily="66" charset="0"/>
              </a:rPr>
              <a:t>смородина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57884" y="3071810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Monotype Corsiva" pitchFamily="66" charset="0"/>
              </a:rPr>
              <a:t>сирень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ru-RU" b="1" dirty="0" smtClean="0"/>
              <a:t>Разминка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2686040" cy="1400172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2050" name="Picture 2" descr="Задача - весы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571472" y="2357430"/>
            <a:ext cx="7286676" cy="1833566"/>
          </a:xfrm>
          <a:prstGeom prst="rect">
            <a:avLst/>
          </a:prstGeom>
          <a:noFill/>
        </p:spPr>
      </p:pic>
      <p:pic>
        <p:nvPicPr>
          <p:cNvPr id="2049" name="Picture 1" descr="Задача - весы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571472" y="4143380"/>
            <a:ext cx="7286676" cy="1857388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1790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3657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285720" y="1142985"/>
            <a:ext cx="77153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Перед тобой весы.   На левой чаше лежат арбузы, на правой – гирьки.  А какие – попробуй догадайся.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2910" y="4143380"/>
            <a:ext cx="384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4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142976" y="414338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2</a:t>
            </a:r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785918" y="4143380"/>
            <a:ext cx="3276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2285984" y="414338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5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5786446" y="414338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2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286512" y="414338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3</a:t>
            </a:r>
            <a:endParaRPr lang="ru-RU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6858016" y="414338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4</a:t>
            </a:r>
            <a:endParaRPr lang="ru-RU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7429520" y="414338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1</a:t>
            </a:r>
            <a:endParaRPr lang="ru-RU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5786446" y="535782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2</a:t>
            </a:r>
            <a:endParaRPr lang="ru-RU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6215074" y="535782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3</a:t>
            </a:r>
            <a:endParaRPr lang="ru-RU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6643702" y="535782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5</a:t>
            </a:r>
            <a:endParaRPr lang="ru-RU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7072330" y="535782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6</a:t>
            </a:r>
            <a:endParaRPr lang="ru-RU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7500958" y="535782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4</a:t>
            </a: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15262" cy="1143000"/>
          </a:xfrm>
        </p:spPr>
        <p:txBody>
          <a:bodyPr/>
          <a:lstStyle/>
          <a:p>
            <a:pPr algn="ctr"/>
            <a:r>
              <a:rPr lang="ru-RU" b="1" dirty="0" smtClean="0"/>
              <a:t>Презентация нового материала</a:t>
            </a:r>
            <a:endParaRPr lang="ru-RU" dirty="0"/>
          </a:p>
        </p:txBody>
      </p:sp>
      <p:pic>
        <p:nvPicPr>
          <p:cNvPr id="17410" name="Picture 2" descr="987[1]-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857496"/>
            <a:ext cx="250033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 descr="987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2786058"/>
            <a:ext cx="2571768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14282" y="2000240"/>
            <a:ext cx="83582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Будь внимателен. Определи, что  изменилось. </a:t>
            </a:r>
          </a:p>
        </p:txBody>
      </p:sp>
      <p:pic>
        <p:nvPicPr>
          <p:cNvPr id="7" name="Picture 4" descr="C:\Documents and Settings\ЧИЖ\Мои документы\Мои рисунки\vinni_puh7[1]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0" y="4357694"/>
            <a:ext cx="1502857" cy="22860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</a:rPr>
              <a:t>комбинезон</a:t>
            </a:r>
          </a:p>
          <a:p>
            <a:r>
              <a:rPr lang="ru-RU" sz="4000" dirty="0" smtClean="0"/>
              <a:t> комбинат</a:t>
            </a:r>
          </a:p>
          <a:p>
            <a:r>
              <a:rPr lang="ru-RU" sz="4000" dirty="0" smtClean="0"/>
              <a:t> комбикорм</a:t>
            </a:r>
          </a:p>
          <a:p>
            <a:r>
              <a:rPr lang="ru-RU" sz="4000" dirty="0" smtClean="0"/>
              <a:t> комбинация</a:t>
            </a:r>
          </a:p>
          <a:p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</a:rPr>
              <a:t>комбинаторика</a:t>
            </a:r>
            <a:endParaRPr lang="ru-RU" sz="4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/>
              <a:t> </a:t>
            </a:r>
          </a:p>
          <a:p>
            <a:r>
              <a:rPr lang="ru-RU" sz="4400" dirty="0" smtClean="0"/>
              <a:t> Комбинировать</a:t>
            </a:r>
          </a:p>
          <a:p>
            <a:r>
              <a:rPr lang="ru-RU" sz="4400" dirty="0" smtClean="0"/>
              <a:t> Комбинаторика</a:t>
            </a:r>
            <a:endParaRPr lang="ru-RU" sz="4400" dirty="0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714348" y="642918"/>
            <a:ext cx="671517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</a:rPr>
              <a:t>«Словарь»</a:t>
            </a:r>
            <a:endParaRPr kumimoji="0" lang="ru-RU" sz="440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pitchFamily="34" charset="0"/>
            </a:endParaRPr>
          </a:p>
        </p:txBody>
      </p:sp>
      <p:pic>
        <p:nvPicPr>
          <p:cNvPr id="20483" name="Picture 3" descr="http://animashky.ru/flist/avmult/9/vinni_puh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3571876"/>
            <a:ext cx="2219334" cy="27146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Лейбниц Готфри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357298"/>
            <a:ext cx="3429024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357290" y="285728"/>
            <a:ext cx="600079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«Историческая справка»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00496" y="4500570"/>
            <a:ext cx="3214710" cy="175432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b="1" i="1" dirty="0"/>
              <a:t> Готфрид Вильгельм Лейбниц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(1.07.1646 - 14.11.1716) - всемирно известный немецкий учёный, математик.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Динамическая пауза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 Прилетела стрекоза, позолочены глаза.</a:t>
            </a:r>
          </a:p>
          <a:p>
            <a:r>
              <a:rPr lang="ru-RU" sz="2800" dirty="0" smtClean="0"/>
              <a:t>Поглядела влево, вправо, назад, вперед,</a:t>
            </a:r>
          </a:p>
          <a:p>
            <a:r>
              <a:rPr lang="ru-RU" sz="2800" dirty="0" smtClean="0"/>
              <a:t>Влево, вправо, назад, вперед –</a:t>
            </a:r>
          </a:p>
          <a:p>
            <a:r>
              <a:rPr lang="ru-RU" sz="2800" dirty="0" smtClean="0"/>
              <a:t>Настоящий вертолет.</a:t>
            </a:r>
            <a:endParaRPr lang="ru-RU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168</TotalTime>
  <Words>246</Words>
  <Application>Microsoft Office PowerPoint</Application>
  <PresentationFormat>Экран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Урок информатики  во 2 классе</vt:lpstr>
      <vt:lpstr>Тема:    Комбинаторика. </vt:lpstr>
      <vt:lpstr>Проверка домашнего задания</vt:lpstr>
      <vt:lpstr>Разминка </vt:lpstr>
      <vt:lpstr>Презентация нового материала</vt:lpstr>
      <vt:lpstr>Слайд 6</vt:lpstr>
      <vt:lpstr>Слайд 7</vt:lpstr>
      <vt:lpstr>Слайд 8</vt:lpstr>
      <vt:lpstr>Динамическая пауза </vt:lpstr>
      <vt:lpstr>Слайд 10</vt:lpstr>
      <vt:lpstr>Слайд 11</vt:lpstr>
    </vt:vector>
  </TitlesOfParts>
  <Company>Ни какой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информатики  во 2 классе</dc:title>
  <dc:creator>САНЯ</dc:creator>
  <cp:lastModifiedBy>KLASS</cp:lastModifiedBy>
  <cp:revision>17</cp:revision>
  <dcterms:created xsi:type="dcterms:W3CDTF">2009-05-06T13:19:07Z</dcterms:created>
  <dcterms:modified xsi:type="dcterms:W3CDTF">2009-05-07T03:16:02Z</dcterms:modified>
</cp:coreProperties>
</file>