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1"/>
  </p:notesMasterIdLst>
  <p:sldIdLst>
    <p:sldId id="256" r:id="rId2"/>
    <p:sldId id="27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71" r:id="rId14"/>
    <p:sldId id="269" r:id="rId15"/>
    <p:sldId id="267" r:id="rId16"/>
    <p:sldId id="268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A3803D-3DCB-407C-8DEF-B5A45270FB57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42E48-AE89-4CB2-AF01-F0B7F434E6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42E48-AE89-4CB2-AF01-F0B7F434E6C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BC534D-7429-4F0A-8B52-DAF4027F04DE}" type="datetimeFigureOut">
              <a:rPr lang="ru-RU" smtClean="0"/>
              <a:pPr/>
              <a:t>14.12.2009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BF0DF4-36A8-4420-9BAB-1670E522CB7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gif"/><Relationship Id="rId5" Type="http://schemas.openxmlformats.org/officeDocument/2006/relationships/image" Target="../media/image35.gif"/><Relationship Id="rId4" Type="http://schemas.openxmlformats.org/officeDocument/2006/relationships/image" Target="../media/image34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gif"/><Relationship Id="rId5" Type="http://schemas.openxmlformats.org/officeDocument/2006/relationships/image" Target="../media/image39.gif"/><Relationship Id="rId4" Type="http://schemas.openxmlformats.org/officeDocument/2006/relationships/image" Target="../media/image38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41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2" Type="http://schemas.openxmlformats.org/officeDocument/2006/relationships/image" Target="../media/image4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gif"/><Relationship Id="rId5" Type="http://schemas.openxmlformats.org/officeDocument/2006/relationships/image" Target="../media/image46.jpeg"/><Relationship Id="rId4" Type="http://schemas.openxmlformats.org/officeDocument/2006/relationships/image" Target="../media/image4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gif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b="1" dirty="0" smtClean="0"/>
              <a:t>Звук и буква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4686"/>
            <a:ext cx="6400800" cy="2424114"/>
          </a:xfrm>
        </p:spPr>
        <p:txBody>
          <a:bodyPr>
            <a:normAutofit/>
          </a:bodyPr>
          <a:lstStyle/>
          <a:p>
            <a:r>
              <a:rPr lang="ru-RU" sz="9600" b="1" dirty="0" err="1" smtClean="0">
                <a:solidFill>
                  <a:srgbClr val="FF0000"/>
                </a:solidFill>
              </a:rPr>
              <a:t>ш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4" name="Picture 2" descr="C:\Users\Людмила\Documents\гифы мультики\школа\учительница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29322" y="3286124"/>
            <a:ext cx="2095508" cy="2071702"/>
          </a:xfrm>
          <a:prstGeom prst="rect">
            <a:avLst/>
          </a:prstGeom>
          <a:noFill/>
        </p:spPr>
      </p:pic>
      <p:pic>
        <p:nvPicPr>
          <p:cNvPr id="6" name="Picture 6" descr="C:\Users\Людмила\Documents\гифы мультики\разное\1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5429264"/>
            <a:ext cx="4071966" cy="1857388"/>
          </a:xfrm>
          <a:prstGeom prst="rect">
            <a:avLst/>
          </a:prstGeom>
          <a:noFill/>
        </p:spPr>
      </p:pic>
      <p:pic>
        <p:nvPicPr>
          <p:cNvPr id="2050" name="Picture 2" descr="C:\Users\Людмила\Documents\гифы мультики\праздники\b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571588"/>
            <a:ext cx="1928826" cy="5286412"/>
          </a:xfrm>
          <a:prstGeom prst="rect">
            <a:avLst/>
          </a:prstGeom>
          <a:noFill/>
        </p:spPr>
      </p:pic>
      <p:pic>
        <p:nvPicPr>
          <p:cNvPr id="2051" name="Picture 3" descr="C:\Users\Людмила\Documents\гифы мультики\праздники\27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5984" y="4357694"/>
            <a:ext cx="1547818" cy="2214578"/>
          </a:xfrm>
          <a:prstGeom prst="rect">
            <a:avLst/>
          </a:prstGeom>
          <a:noFill/>
        </p:spPr>
      </p:pic>
      <p:pic>
        <p:nvPicPr>
          <p:cNvPr id="2052" name="Picture 4" descr="C:\Users\Людмила\Documents\гифы мультики\праздники\ПРаздник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10350" y="-285776"/>
            <a:ext cx="253365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пету</a:t>
            </a:r>
            <a:r>
              <a:rPr lang="ru-RU" sz="4800" b="1" dirty="0" smtClean="0">
                <a:solidFill>
                  <a:srgbClr val="FF0000"/>
                </a:solidFill>
              </a:rPr>
              <a:t>ш</a:t>
            </a:r>
            <a:r>
              <a:rPr lang="ru-RU" sz="4800" b="1" dirty="0" smtClean="0"/>
              <a:t>ок</a:t>
            </a:r>
            <a:endParaRPr lang="ru-RU" sz="4800" b="1" dirty="0"/>
          </a:p>
        </p:txBody>
      </p:sp>
      <p:pic>
        <p:nvPicPr>
          <p:cNvPr id="9218" name="Picture 2" descr="D:\Анимашки\АНИМАШКИ\петушок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571744"/>
            <a:ext cx="2363008" cy="3396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каранда</a:t>
            </a:r>
            <a:r>
              <a:rPr lang="ru-RU" sz="4800" b="1" dirty="0" smtClean="0">
                <a:solidFill>
                  <a:srgbClr val="FF0000"/>
                </a:solidFill>
              </a:rPr>
              <a:t>ш</a:t>
            </a:r>
            <a:r>
              <a:rPr lang="ru-RU" sz="4800" b="1" dirty="0" smtClean="0"/>
              <a:t>и</a:t>
            </a:r>
            <a:endParaRPr lang="ru-RU" sz="4800" b="1" dirty="0"/>
          </a:p>
        </p:txBody>
      </p:sp>
      <p:pic>
        <p:nvPicPr>
          <p:cNvPr id="1027" name="Picture 3" descr="C:\Users\Людмила\Documents\гифы мультики\школа\44.bmp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191000" y="3482181"/>
            <a:ext cx="762000" cy="762000"/>
          </a:xfrm>
          <a:prstGeom prst="rect">
            <a:avLst/>
          </a:prstGeom>
          <a:noFill/>
        </p:spPr>
      </p:pic>
      <p:pic>
        <p:nvPicPr>
          <p:cNvPr id="1026" name="Picture 2" descr="C:\Users\Людмила\Documents\гифы мультики\школа\28-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43636" y="2000240"/>
            <a:ext cx="1857388" cy="3571900"/>
          </a:xfrm>
          <a:prstGeom prst="rect">
            <a:avLst/>
          </a:prstGeom>
          <a:noFill/>
        </p:spPr>
      </p:pic>
      <p:pic>
        <p:nvPicPr>
          <p:cNvPr id="1028" name="Picture 4" descr="C:\Users\Людмила\Documents\гифы мультики\разное\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1500174"/>
            <a:ext cx="2428892" cy="3929090"/>
          </a:xfrm>
          <a:prstGeom prst="rect">
            <a:avLst/>
          </a:prstGeom>
          <a:noFill/>
        </p:spPr>
      </p:pic>
      <p:pic>
        <p:nvPicPr>
          <p:cNvPr id="1029" name="Picture 5" descr="C:\Users\Людмила\Documents\гифы мультики\разное\5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86644" y="928670"/>
            <a:ext cx="1643074" cy="2428892"/>
          </a:xfrm>
          <a:prstGeom prst="rect">
            <a:avLst/>
          </a:prstGeom>
          <a:noFill/>
        </p:spPr>
      </p:pic>
      <p:pic>
        <p:nvPicPr>
          <p:cNvPr id="1030" name="Picture 6" descr="C:\Users\Людмила\Documents\гифы мультики\разное\12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57950" y="5214950"/>
            <a:ext cx="2357454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ш</a:t>
            </a:r>
            <a:r>
              <a:rPr lang="ru-RU" sz="4800" b="1" dirty="0" smtClean="0"/>
              <a:t>приц</a:t>
            </a:r>
            <a:endParaRPr lang="ru-RU" sz="4800" b="1" dirty="0"/>
          </a:p>
        </p:txBody>
      </p:sp>
      <p:pic>
        <p:nvPicPr>
          <p:cNvPr id="11266" name="Picture 2" descr="D:\Анимашки\анимация\шприц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142984"/>
            <a:ext cx="2643206" cy="48577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игру</a:t>
            </a:r>
            <a:r>
              <a:rPr lang="ru-RU" sz="4800" b="1" dirty="0" smtClean="0">
                <a:solidFill>
                  <a:srgbClr val="FF0000"/>
                </a:solidFill>
              </a:rPr>
              <a:t>ш</a:t>
            </a:r>
            <a:r>
              <a:rPr lang="ru-RU" sz="4800" b="1" dirty="0" smtClean="0"/>
              <a:t>ки</a:t>
            </a:r>
            <a:endParaRPr lang="ru-RU" sz="4800" b="1" dirty="0"/>
          </a:p>
        </p:txBody>
      </p:sp>
      <p:pic>
        <p:nvPicPr>
          <p:cNvPr id="13314" name="Picture 2" descr="D:\Анимашки\J028372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571480"/>
            <a:ext cx="3244077" cy="2826981"/>
          </a:xfrm>
          <a:prstGeom prst="rect">
            <a:avLst/>
          </a:prstGeom>
          <a:noFill/>
        </p:spPr>
      </p:pic>
      <p:pic>
        <p:nvPicPr>
          <p:cNvPr id="13315" name="Picture 3" descr="D:\Анимашки\J028372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43306" y="1142984"/>
            <a:ext cx="1836977" cy="1928826"/>
          </a:xfrm>
          <a:prstGeom prst="rect">
            <a:avLst/>
          </a:prstGeom>
          <a:noFill/>
        </p:spPr>
      </p:pic>
      <p:pic>
        <p:nvPicPr>
          <p:cNvPr id="1026" name="Picture 2" descr="C:\Users\Людмила\Documents\гифы мультики\праздники\новый год\Елка3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00034" y="3643314"/>
            <a:ext cx="1738318" cy="2024070"/>
          </a:xfrm>
          <a:prstGeom prst="rect">
            <a:avLst/>
          </a:prstGeom>
          <a:noFill/>
        </p:spPr>
      </p:pic>
      <p:pic>
        <p:nvPicPr>
          <p:cNvPr id="1027" name="Picture 3" descr="C:\Users\Людмила\Documents\гифы мультики\праздники\новый год\Елочная игрушка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14744" y="3786190"/>
            <a:ext cx="1914529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" name="Picture 2" descr="D:\Анимашки\J0283467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715140" y="642918"/>
            <a:ext cx="1928826" cy="17859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7158" y="15001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15001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57422" y="15001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15001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429124" y="15001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429256" y="15001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720" y="314324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1285852" y="314324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2285984" y="314324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4286248" y="314324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3286116" y="3143248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/>
          <p:cNvSpPr/>
          <p:nvPr/>
        </p:nvSpPr>
        <p:spPr>
          <a:xfrm>
            <a:off x="285720" y="50720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1285852" y="50720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/>
          <p:cNvSpPr/>
          <p:nvPr/>
        </p:nvSpPr>
        <p:spPr>
          <a:xfrm>
            <a:off x="2285984" y="50720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3286116" y="50720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286248" y="50720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5286380" y="5072074"/>
            <a:ext cx="914400" cy="9144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Picture 5" descr="C:\Users\Людмила\Documents\гифы мультики\домашние\Mouse49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643182"/>
            <a:ext cx="2071702" cy="1928826"/>
          </a:xfrm>
          <a:prstGeom prst="rect">
            <a:avLst/>
          </a:prstGeom>
          <a:noFill/>
        </p:spPr>
      </p:pic>
      <p:pic>
        <p:nvPicPr>
          <p:cNvPr id="24" name="Picture 2" descr="C:\Users\Людмила\Documents\гифы мультики\праздники\b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4429108"/>
            <a:ext cx="1928826" cy="2428892"/>
          </a:xfrm>
          <a:prstGeom prst="rect">
            <a:avLst/>
          </a:prstGeom>
          <a:noFill/>
        </p:spPr>
      </p:pic>
      <p:sp>
        <p:nvSpPr>
          <p:cNvPr id="25" name="Блок-схема: узел 24"/>
          <p:cNvSpPr/>
          <p:nvPr/>
        </p:nvSpPr>
        <p:spPr>
          <a:xfrm>
            <a:off x="1714480" y="1643050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3714744" y="171448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5715008" y="171448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Блок-схема: узел 27"/>
          <p:cNvSpPr/>
          <p:nvPr/>
        </p:nvSpPr>
        <p:spPr>
          <a:xfrm>
            <a:off x="1643042" y="3357562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Блок-схема: узел 28"/>
          <p:cNvSpPr/>
          <p:nvPr/>
        </p:nvSpPr>
        <p:spPr>
          <a:xfrm>
            <a:off x="4572000" y="3429000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Блок-схема: узел 29"/>
          <p:cNvSpPr/>
          <p:nvPr/>
        </p:nvSpPr>
        <p:spPr>
          <a:xfrm>
            <a:off x="1714480" y="5572140"/>
            <a:ext cx="45719" cy="71438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Блок-схема: узел 30"/>
          <p:cNvSpPr/>
          <p:nvPr/>
        </p:nvSpPr>
        <p:spPr>
          <a:xfrm>
            <a:off x="3571868" y="528638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Блок-схема: узел 31"/>
          <p:cNvSpPr/>
          <p:nvPr/>
        </p:nvSpPr>
        <p:spPr>
          <a:xfrm>
            <a:off x="1643042" y="5214950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Блок-схема: узел 32"/>
          <p:cNvSpPr/>
          <p:nvPr/>
        </p:nvSpPr>
        <p:spPr>
          <a:xfrm>
            <a:off x="5572132" y="5286388"/>
            <a:ext cx="457200" cy="4572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14282" y="857232"/>
            <a:ext cx="8243918" cy="1276368"/>
          </a:xfrm>
        </p:spPr>
        <p:txBody>
          <a:bodyPr>
            <a:normAutofit/>
          </a:bodyPr>
          <a:lstStyle/>
          <a:p>
            <a:pPr algn="l"/>
            <a:r>
              <a:rPr lang="ru-RU" sz="5400" b="1" dirty="0" smtClean="0"/>
              <a:t>ма</a:t>
            </a:r>
            <a:r>
              <a:rPr lang="ru-RU" sz="5400" b="1" dirty="0" smtClean="0">
                <a:solidFill>
                  <a:srgbClr val="FF0000"/>
                </a:solidFill>
              </a:rPr>
              <a:t>ш</a:t>
            </a:r>
            <a:r>
              <a:rPr lang="ru-RU" sz="5400" b="1" dirty="0" smtClean="0"/>
              <a:t>ина</a:t>
            </a:r>
            <a:endParaRPr lang="ru-RU" sz="5400" b="1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14282" y="2571744"/>
            <a:ext cx="7558118" cy="3357586"/>
          </a:xfrm>
        </p:spPr>
        <p:txBody>
          <a:bodyPr>
            <a:normAutofit/>
          </a:bodyPr>
          <a:lstStyle/>
          <a:p>
            <a:pPr algn="l"/>
            <a:endParaRPr lang="ru-RU" sz="4400" dirty="0" smtClean="0"/>
          </a:p>
          <a:p>
            <a:pPr algn="l"/>
            <a:r>
              <a:rPr lang="ru-RU" sz="4400" dirty="0" smtClean="0"/>
              <a:t>Мы</a:t>
            </a:r>
            <a:r>
              <a:rPr lang="ru-RU" sz="4400" dirty="0" smtClean="0">
                <a:solidFill>
                  <a:srgbClr val="FF0000"/>
                </a:solidFill>
              </a:rPr>
              <a:t>ш</a:t>
            </a:r>
            <a:r>
              <a:rPr lang="ru-RU" sz="4400" dirty="0" smtClean="0"/>
              <a:t>ка</a:t>
            </a:r>
          </a:p>
          <a:p>
            <a:pPr algn="l"/>
            <a:endParaRPr lang="ru-RU" sz="4400" dirty="0" smtClean="0"/>
          </a:p>
          <a:p>
            <a:pPr algn="l"/>
            <a:r>
              <a:rPr lang="ru-RU" sz="4400" dirty="0" smtClean="0">
                <a:solidFill>
                  <a:srgbClr val="FF0000"/>
                </a:solidFill>
              </a:rPr>
              <a:t>ш</a:t>
            </a:r>
            <a:r>
              <a:rPr lang="ru-RU" sz="4400" dirty="0" smtClean="0"/>
              <a:t>арики</a:t>
            </a:r>
          </a:p>
          <a:p>
            <a:pPr algn="l"/>
            <a:endParaRPr lang="ru-RU" sz="4400" dirty="0" smtClean="0"/>
          </a:p>
          <a:p>
            <a:pPr algn="l"/>
            <a:endParaRPr lang="ru-RU" sz="4400" dirty="0"/>
          </a:p>
        </p:txBody>
      </p:sp>
      <p:pic>
        <p:nvPicPr>
          <p:cNvPr id="12290" name="Picture 2" descr="D:\Анимашки\J0283467.GIF"/>
          <p:cNvPicPr>
            <a:picLocks noGrp="1" noChangeAspect="1" noChangeArrowheads="1" noCrop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8513" y="285750"/>
            <a:ext cx="1995487" cy="2163763"/>
          </a:xfrm>
          <a:prstGeom prst="rect">
            <a:avLst/>
          </a:prstGeom>
          <a:noFill/>
        </p:spPr>
      </p:pic>
      <p:pic>
        <p:nvPicPr>
          <p:cNvPr id="6" name="Picture 5" descr="C:\Users\Людмила\Documents\гифы мультики\домашние\Mouse49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14744" y="2357430"/>
            <a:ext cx="2071702" cy="1928826"/>
          </a:xfrm>
          <a:prstGeom prst="rect">
            <a:avLst/>
          </a:prstGeom>
          <a:noFill/>
        </p:spPr>
      </p:pic>
      <p:pic>
        <p:nvPicPr>
          <p:cNvPr id="7" name="Picture 2" descr="C:\Users\Людмила\Documents\гифы мультики\праздники\b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6248" y="4429108"/>
            <a:ext cx="1928826" cy="24288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301752" y="357166"/>
            <a:ext cx="8503920" cy="5741882"/>
          </a:xfrm>
        </p:spPr>
        <p:txBody>
          <a:bodyPr>
            <a:normAutofit/>
          </a:bodyPr>
          <a:lstStyle/>
          <a:p>
            <a:endParaRPr lang="ru-RU" sz="4800" dirty="0" smtClean="0"/>
          </a:p>
          <a:p>
            <a:pPr>
              <a:buNone/>
            </a:pPr>
            <a:r>
              <a:rPr lang="ru-RU" sz="4800" b="1" dirty="0" smtClean="0"/>
              <a:t>Наступила  зима.</a:t>
            </a:r>
          </a:p>
          <a:p>
            <a:pPr>
              <a:buNone/>
            </a:pPr>
            <a:r>
              <a:rPr lang="ru-RU" sz="4800" b="1" dirty="0" smtClean="0"/>
              <a:t>Скоро  праздник.</a:t>
            </a:r>
          </a:p>
          <a:p>
            <a:pPr>
              <a:buNone/>
            </a:pPr>
            <a:r>
              <a:rPr lang="ru-RU" sz="4800" b="1" dirty="0" smtClean="0"/>
              <a:t>Мы  делаем  игрушки.</a:t>
            </a:r>
            <a:endParaRPr lang="ru-RU" sz="4800" b="1" dirty="0"/>
          </a:p>
        </p:txBody>
      </p:sp>
      <p:pic>
        <p:nvPicPr>
          <p:cNvPr id="1026" name="Picture 2" descr="D:\Анимашки\ёлки\4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28926" y="3786190"/>
            <a:ext cx="2571736" cy="3071810"/>
          </a:xfrm>
          <a:prstGeom prst="rect">
            <a:avLst/>
          </a:prstGeom>
          <a:noFill/>
        </p:spPr>
      </p:pic>
      <p:pic>
        <p:nvPicPr>
          <p:cNvPr id="9" name="Picture 2" descr="D:\Анимашки\J028372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500570"/>
            <a:ext cx="1857389" cy="2041163"/>
          </a:xfrm>
          <a:prstGeom prst="rect">
            <a:avLst/>
          </a:prstGeom>
          <a:noFill/>
        </p:spPr>
      </p:pic>
      <p:pic>
        <p:nvPicPr>
          <p:cNvPr id="6" name="Picture 2" descr="D:\Анимашки\ёлки\46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786190"/>
            <a:ext cx="2571736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D:\Анимашки\J0283728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2309824" cy="2714644"/>
          </a:xfrm>
          <a:prstGeom prst="rect">
            <a:avLst/>
          </a:prstGeom>
          <a:noFill/>
        </p:spPr>
      </p:pic>
      <p:pic>
        <p:nvPicPr>
          <p:cNvPr id="5" name="Picture 2" descr="C:\Users\Людмила\Documents\гифы мультики\школа\28-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1214422"/>
            <a:ext cx="2714644" cy="3571900"/>
          </a:xfrm>
          <a:prstGeom prst="rect">
            <a:avLst/>
          </a:prstGeom>
          <a:noFill/>
        </p:spPr>
      </p:pic>
      <p:pic>
        <p:nvPicPr>
          <p:cNvPr id="6" name="Picture 2" descr="D:\Анимашки\АНИМАШКИ\петушок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1571612"/>
            <a:ext cx="2363008" cy="3396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0"/>
            <a:ext cx="7772400" cy="2133600"/>
          </a:xfrm>
        </p:spPr>
        <p:txBody>
          <a:bodyPr>
            <a:normAutofit/>
          </a:bodyPr>
          <a:lstStyle/>
          <a:p>
            <a:pPr algn="l"/>
            <a:r>
              <a:rPr lang="ru-RU" sz="4800" b="1" dirty="0" smtClean="0">
                <a:solidFill>
                  <a:schemeClr val="tx1"/>
                </a:solidFill>
              </a:rPr>
              <a:t>игру</a:t>
            </a:r>
            <a:r>
              <a:rPr lang="ru-RU" sz="4800" b="1" dirty="0" smtClean="0">
                <a:solidFill>
                  <a:srgbClr val="FF0000"/>
                </a:solidFill>
              </a:rPr>
              <a:t>ш</a:t>
            </a:r>
            <a:r>
              <a:rPr lang="ru-RU" sz="4800" b="1" dirty="0" smtClean="0">
                <a:solidFill>
                  <a:schemeClr val="tx1"/>
                </a:solidFill>
              </a:rPr>
              <a:t>ки</a:t>
            </a:r>
            <a:endParaRPr lang="ru-RU" sz="4800" b="1" dirty="0">
              <a:solidFill>
                <a:schemeClr val="tx1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2819400"/>
            <a:ext cx="7272366" cy="3609996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>
                <a:solidFill>
                  <a:schemeClr val="tx1"/>
                </a:solidFill>
              </a:rPr>
              <a:t>Каранда</a:t>
            </a:r>
            <a:r>
              <a:rPr lang="ru-RU" sz="4800" dirty="0" smtClean="0">
                <a:solidFill>
                  <a:srgbClr val="FF0000"/>
                </a:solidFill>
              </a:rPr>
              <a:t>ш</a:t>
            </a:r>
          </a:p>
          <a:p>
            <a:pPr algn="l"/>
            <a:endParaRPr lang="ru-RU" sz="4800" dirty="0" smtClean="0">
              <a:solidFill>
                <a:srgbClr val="FF0000"/>
              </a:solidFill>
            </a:endParaRPr>
          </a:p>
          <a:p>
            <a:pPr algn="l"/>
            <a:r>
              <a:rPr lang="ru-RU" sz="4800" dirty="0" smtClean="0">
                <a:solidFill>
                  <a:schemeClr val="tx1"/>
                </a:solidFill>
              </a:rPr>
              <a:t>пету</a:t>
            </a:r>
            <a:r>
              <a:rPr lang="ru-RU" sz="4800" dirty="0" smtClean="0">
                <a:solidFill>
                  <a:srgbClr val="FF0000"/>
                </a:solidFill>
              </a:rPr>
              <a:t>ш</a:t>
            </a:r>
            <a:r>
              <a:rPr lang="ru-RU" sz="4800" dirty="0" smtClean="0">
                <a:solidFill>
                  <a:schemeClr val="tx1"/>
                </a:solidFill>
              </a:rPr>
              <a:t>ок</a:t>
            </a:r>
          </a:p>
        </p:txBody>
      </p:sp>
      <p:pic>
        <p:nvPicPr>
          <p:cNvPr id="6" name="Picture 2" descr="D:\Анимашки\J0283728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714356"/>
            <a:ext cx="1666882" cy="1571636"/>
          </a:xfrm>
          <a:prstGeom prst="rect">
            <a:avLst/>
          </a:prstGeom>
          <a:noFill/>
        </p:spPr>
      </p:pic>
      <p:pic>
        <p:nvPicPr>
          <p:cNvPr id="7" name="Picture 2" descr="C:\Users\Людмила\Documents\гифы мультики\школа\28-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214422"/>
            <a:ext cx="1857388" cy="2928958"/>
          </a:xfrm>
          <a:prstGeom prst="rect">
            <a:avLst/>
          </a:prstGeom>
          <a:noFill/>
        </p:spPr>
      </p:pic>
      <p:pic>
        <p:nvPicPr>
          <p:cNvPr id="8" name="Picture 2" descr="D:\Анимашки\АНИМАШКИ\петушок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4000504"/>
            <a:ext cx="1785950" cy="19680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752" y="285728"/>
            <a:ext cx="8503920" cy="58133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800" b="1" dirty="0" smtClean="0"/>
              <a:t>Ушла  Маша  в  лес.</a:t>
            </a:r>
          </a:p>
          <a:p>
            <a:pPr>
              <a:buNone/>
            </a:pPr>
            <a:r>
              <a:rPr lang="ru-RU" sz="4800" b="1" dirty="0" smtClean="0"/>
              <a:t>Там  она заблудилась.</a:t>
            </a:r>
          </a:p>
          <a:p>
            <a:pPr>
              <a:buNone/>
            </a:pPr>
            <a:r>
              <a:rPr lang="ru-RU" sz="4800" b="1" dirty="0" smtClean="0"/>
              <a:t>Дорогу к дому не нашла.</a:t>
            </a:r>
          </a:p>
          <a:p>
            <a:pPr>
              <a:buNone/>
            </a:pPr>
            <a:endParaRPr lang="ru-RU" sz="4800" b="1" dirty="0"/>
          </a:p>
        </p:txBody>
      </p:sp>
      <p:pic>
        <p:nvPicPr>
          <p:cNvPr id="2052" name="Picture 4" descr="C:\Users\Людмила\Documents\гифы мультики\разное\ndh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2857496"/>
            <a:ext cx="2786082" cy="2571768"/>
          </a:xfrm>
          <a:prstGeom prst="rect">
            <a:avLst/>
          </a:prstGeom>
          <a:noFill/>
        </p:spPr>
      </p:pic>
      <p:pic>
        <p:nvPicPr>
          <p:cNvPr id="2053" name="Picture 5" descr="C:\Users\Людмила\Documents\гифы мультики\разное\AG00176_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3214686"/>
            <a:ext cx="885825" cy="2143140"/>
          </a:xfrm>
          <a:prstGeom prst="rect">
            <a:avLst/>
          </a:prstGeom>
          <a:noFill/>
        </p:spPr>
      </p:pic>
      <p:pic>
        <p:nvPicPr>
          <p:cNvPr id="2056" name="Picture 8" descr="C:\Users\Людмила\Documents\гифы мультики\дети\16M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000372"/>
            <a:ext cx="1571633" cy="3000396"/>
          </a:xfrm>
          <a:prstGeom prst="rect">
            <a:avLst/>
          </a:prstGeom>
          <a:noFill/>
        </p:spPr>
      </p:pic>
      <p:pic>
        <p:nvPicPr>
          <p:cNvPr id="2059" name="Picture 11" descr="C:\Users\Людмила\Documents\гифы мультики\цветы\25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5000636"/>
            <a:ext cx="2119322" cy="1571636"/>
          </a:xfrm>
          <a:prstGeom prst="rect">
            <a:avLst/>
          </a:prstGeom>
          <a:noFill/>
        </p:spPr>
      </p:pic>
      <p:pic>
        <p:nvPicPr>
          <p:cNvPr id="2061" name="Picture 13" descr="C:\Users\Людмила\Documents\гифы мультики\погода\tree5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714612" y="3643314"/>
            <a:ext cx="1285879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ш</a:t>
            </a:r>
            <a:r>
              <a:rPr lang="ru-RU" sz="4000" b="1" dirty="0" smtClean="0">
                <a:solidFill>
                  <a:schemeClr val="tx1"/>
                </a:solidFill>
              </a:rPr>
              <a:t>арики</a:t>
            </a:r>
            <a:endParaRPr lang="ru-RU" sz="4000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Людмила\Documents\гифы мультики\праздники\b6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000760" y="1785926"/>
            <a:ext cx="2447144" cy="3786214"/>
          </a:xfrm>
          <a:prstGeom prst="rect">
            <a:avLst/>
          </a:prstGeom>
          <a:noFill/>
        </p:spPr>
      </p:pic>
      <p:pic>
        <p:nvPicPr>
          <p:cNvPr id="3076" name="Picture 4" descr="C:\Users\Людмила\Documents\гифы мультики\праздники\Balloon-Confetti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428736"/>
            <a:ext cx="952500" cy="2643206"/>
          </a:xfrm>
          <a:prstGeom prst="rect">
            <a:avLst/>
          </a:prstGeom>
          <a:noFill/>
        </p:spPr>
      </p:pic>
      <p:pic>
        <p:nvPicPr>
          <p:cNvPr id="3077" name="Picture 5" descr="C:\Users\Людмила\Documents\гифы мультики\праздники\BALLOON4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28926" y="2009774"/>
            <a:ext cx="2143139" cy="3990993"/>
          </a:xfrm>
          <a:prstGeom prst="rect">
            <a:avLst/>
          </a:prstGeom>
          <a:noFill/>
        </p:spPr>
      </p:pic>
      <p:pic>
        <p:nvPicPr>
          <p:cNvPr id="3078" name="Picture 6" descr="C:\Users\Людмила\Documents\гифы мультики\праздники\f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571612"/>
            <a:ext cx="321471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ru-RU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ки</a:t>
            </a:r>
            <a:endParaRPr lang="ru-RU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Анимашки\анимашки 2\кошка прыгает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3857628"/>
            <a:ext cx="2722926" cy="2505092"/>
          </a:xfrm>
          <a:prstGeom prst="rect">
            <a:avLst/>
          </a:prstGeom>
          <a:noFill/>
        </p:spPr>
      </p:pic>
      <p:pic>
        <p:nvPicPr>
          <p:cNvPr id="2051" name="Picture 3" descr="D:\Анимашки\анимашки 2\кошка царапает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571612"/>
            <a:ext cx="2571768" cy="4776141"/>
          </a:xfrm>
          <a:prstGeom prst="rect">
            <a:avLst/>
          </a:prstGeom>
          <a:noFill/>
        </p:spPr>
      </p:pic>
      <p:pic>
        <p:nvPicPr>
          <p:cNvPr id="2052" name="Picture 4" descr="D:\Анимашки\анимация\идут коты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643050"/>
            <a:ext cx="3643338" cy="2166950"/>
          </a:xfrm>
          <a:prstGeom prst="rect">
            <a:avLst/>
          </a:prstGeom>
          <a:noFill/>
        </p:spPr>
      </p:pic>
      <p:pic>
        <p:nvPicPr>
          <p:cNvPr id="1026" name="Picture 2" descr="C:\Users\Людмила\Documents\гифы мультики\домашние\8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596" y="1785926"/>
            <a:ext cx="2428892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ма</a:t>
            </a:r>
            <a:r>
              <a:rPr lang="ru-RU" sz="4000" b="1" dirty="0" smtClean="0">
                <a:solidFill>
                  <a:srgbClr val="FF0000"/>
                </a:solidFill>
              </a:rPr>
              <a:t>ш</a:t>
            </a:r>
            <a:r>
              <a:rPr lang="ru-RU" sz="4000" b="1" dirty="0" smtClean="0">
                <a:solidFill>
                  <a:srgbClr val="7030A0"/>
                </a:solidFill>
              </a:rPr>
              <a:t>ина</a:t>
            </a:r>
            <a:endParaRPr lang="ru-RU" sz="4000" b="1" dirty="0">
              <a:solidFill>
                <a:srgbClr val="7030A0"/>
              </a:solidFill>
            </a:endParaRPr>
          </a:p>
        </p:txBody>
      </p:sp>
      <p:pic>
        <p:nvPicPr>
          <p:cNvPr id="3074" name="Picture 2" descr="D:\Анимашки\анимашки 2\машина с мигалкой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914775" y="3272631"/>
            <a:ext cx="1314450" cy="1181100"/>
          </a:xfrm>
          <a:prstGeom prst="rect">
            <a:avLst/>
          </a:prstGeom>
          <a:noFill/>
        </p:spPr>
      </p:pic>
      <p:pic>
        <p:nvPicPr>
          <p:cNvPr id="3075" name="Picture 3" descr="D:\Анимашки\анимашки 2\машин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071678"/>
            <a:ext cx="3357586" cy="4000528"/>
          </a:xfrm>
          <a:prstGeom prst="rect">
            <a:avLst/>
          </a:prstGeom>
          <a:noFill/>
        </p:spPr>
      </p:pic>
      <p:pic>
        <p:nvPicPr>
          <p:cNvPr id="3076" name="Picture 4" descr="D:\Анимашки\АНИМАШКИ\автомобиль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143116"/>
            <a:ext cx="3143272" cy="12144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мы</a:t>
            </a:r>
            <a:r>
              <a:rPr lang="ru-RU" sz="4400" b="1" dirty="0" smtClean="0">
                <a:solidFill>
                  <a:srgbClr val="FF0000"/>
                </a:solidFill>
              </a:rPr>
              <a:t>ш</a:t>
            </a:r>
            <a:r>
              <a:rPr lang="ru-RU" sz="4400" b="1" dirty="0" smtClean="0"/>
              <a:t>и</a:t>
            </a:r>
            <a:endParaRPr lang="ru-RU" sz="4400" b="1" dirty="0"/>
          </a:p>
        </p:txBody>
      </p:sp>
      <p:pic>
        <p:nvPicPr>
          <p:cNvPr id="4098" name="Picture 2" descr="D:\Анимашки\анимашки 2\мышь на компе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357950" y="1571612"/>
            <a:ext cx="2500316" cy="3429024"/>
          </a:xfrm>
          <a:prstGeom prst="rect">
            <a:avLst/>
          </a:prstGeom>
          <a:noFill/>
        </p:spPr>
      </p:pic>
      <p:pic>
        <p:nvPicPr>
          <p:cNvPr id="4099" name="Picture 3" descr="D:\Анимашки\анимашки 2\мышь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4143380"/>
            <a:ext cx="3862411" cy="2489819"/>
          </a:xfrm>
          <a:prstGeom prst="rect">
            <a:avLst/>
          </a:prstGeom>
          <a:noFill/>
        </p:spPr>
      </p:pic>
      <p:pic>
        <p:nvPicPr>
          <p:cNvPr id="6" name="Picture 5" descr="C:\Users\Людмила\Documents\гифы мультики\домашние\Mouse49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1714488"/>
            <a:ext cx="2857520" cy="2714644"/>
          </a:xfrm>
          <a:prstGeom prst="rect">
            <a:avLst/>
          </a:prstGeom>
          <a:noFill/>
        </p:spPr>
      </p:pic>
      <p:pic>
        <p:nvPicPr>
          <p:cNvPr id="4100" name="Picture 4" descr="D:\Анимашки\анимашки 2\мышка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4357694"/>
            <a:ext cx="2809888" cy="2500306"/>
          </a:xfrm>
          <a:prstGeom prst="rect">
            <a:avLst/>
          </a:prstGeom>
          <a:noFill/>
        </p:spPr>
      </p:pic>
      <p:pic>
        <p:nvPicPr>
          <p:cNvPr id="4101" name="Picture 5" descr="D:\Анимашки\анимашки 2\мышь скачет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1500174"/>
            <a:ext cx="1857388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/>
              <a:t>ми</a:t>
            </a:r>
            <a:r>
              <a:rPr lang="ru-RU" sz="4400" b="1" dirty="0" smtClean="0">
                <a:solidFill>
                  <a:srgbClr val="FF0000"/>
                </a:solidFill>
              </a:rPr>
              <a:t>ш</a:t>
            </a:r>
            <a:r>
              <a:rPr lang="ru-RU" sz="4400" b="1" dirty="0" smtClean="0"/>
              <a:t>ка</a:t>
            </a:r>
            <a:endParaRPr lang="ru-RU" sz="4400" b="1" dirty="0"/>
          </a:p>
        </p:txBody>
      </p:sp>
      <p:pic>
        <p:nvPicPr>
          <p:cNvPr id="5122" name="Picture 2" descr="D:\Анимашки\анимашки 2\мишутка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4498181" y="3553619"/>
            <a:ext cx="147638" cy="619125"/>
          </a:xfrm>
          <a:prstGeom prst="rect">
            <a:avLst/>
          </a:prstGeom>
          <a:noFill/>
        </p:spPr>
      </p:pic>
      <p:pic>
        <p:nvPicPr>
          <p:cNvPr id="5123" name="Picture 3" descr="D:\Анимашки\анимация\мишка с сердечком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728" y="1857364"/>
            <a:ext cx="3252806" cy="33242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</a:rPr>
              <a:t>ш</a:t>
            </a:r>
            <a:r>
              <a:rPr lang="ru-RU" sz="4400" b="1" dirty="0" smtClean="0"/>
              <a:t>ары</a:t>
            </a:r>
            <a:endParaRPr lang="ru-RU" sz="4400" b="1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7" name="Picture 3" descr="D:\Анимашки\АНИМАШКИ\светящийся шар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500174"/>
            <a:ext cx="4000527" cy="3714776"/>
          </a:xfrm>
          <a:prstGeom prst="rect">
            <a:avLst/>
          </a:prstGeom>
          <a:noFill/>
        </p:spPr>
      </p:pic>
      <p:pic>
        <p:nvPicPr>
          <p:cNvPr id="6148" name="Picture 4" descr="D:\Анимашки\АНИМАШКИ\шарик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071678"/>
            <a:ext cx="3800501" cy="3339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ш</a:t>
            </a:r>
            <a:r>
              <a:rPr lang="ru-RU" sz="4000" b="1" dirty="0" smtClean="0"/>
              <a:t>ахматы</a:t>
            </a:r>
            <a:endParaRPr lang="ru-RU" sz="4000" b="1" dirty="0"/>
          </a:p>
        </p:txBody>
      </p:sp>
      <p:pic>
        <p:nvPicPr>
          <p:cNvPr id="7170" name="Picture 2" descr="D:\Анимашки\анимашки 2\шахматы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714488"/>
            <a:ext cx="4053705" cy="4013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</a:rPr>
              <a:t>ш</a:t>
            </a:r>
            <a:r>
              <a:rPr lang="ru-RU" sz="4800" b="1" dirty="0" smtClean="0"/>
              <a:t>кола</a:t>
            </a:r>
            <a:endParaRPr lang="ru-RU" sz="4800" b="1" dirty="0"/>
          </a:p>
        </p:txBody>
      </p:sp>
      <p:pic>
        <p:nvPicPr>
          <p:cNvPr id="8194" name="Picture 2" descr="D:\Анимашки\анимашки 2\школа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14488"/>
            <a:ext cx="2813862" cy="4204225"/>
          </a:xfrm>
          <a:prstGeom prst="rect">
            <a:avLst/>
          </a:prstGeom>
          <a:noFill/>
        </p:spPr>
      </p:pic>
      <p:pic>
        <p:nvPicPr>
          <p:cNvPr id="8195" name="Picture 3" descr="D:\Анимашки\АНИМАШКИ\чтение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388" y="3714752"/>
            <a:ext cx="1914537" cy="2357454"/>
          </a:xfrm>
          <a:prstGeom prst="rect">
            <a:avLst/>
          </a:prstGeom>
          <a:noFill/>
        </p:spPr>
      </p:pic>
      <p:pic>
        <p:nvPicPr>
          <p:cNvPr id="8196" name="Picture 4" descr="D:\Анимашки\J0283639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1643050"/>
            <a:ext cx="2009786" cy="2262200"/>
          </a:xfrm>
          <a:prstGeom prst="rect">
            <a:avLst/>
          </a:prstGeom>
          <a:noFill/>
        </p:spPr>
      </p:pic>
      <p:pic>
        <p:nvPicPr>
          <p:cNvPr id="8197" name="Picture 5" descr="D:\Анимашки\J0283649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4357694"/>
            <a:ext cx="1428760" cy="1928826"/>
          </a:xfrm>
          <a:prstGeom prst="rect">
            <a:avLst/>
          </a:prstGeom>
          <a:noFill/>
        </p:spPr>
      </p:pic>
      <p:pic>
        <p:nvPicPr>
          <p:cNvPr id="2050" name="Picture 2" descr="C:\Users\Людмила\Documents\гифы мультики\школа\учительница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928670"/>
            <a:ext cx="1928826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</TotalTime>
  <Words>48</Words>
  <Application>Microsoft Office PowerPoint</Application>
  <PresentationFormat>Экран (4:3)</PresentationFormat>
  <Paragraphs>31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Звук и буква</vt:lpstr>
      <vt:lpstr>шарики</vt:lpstr>
      <vt:lpstr>кошки</vt:lpstr>
      <vt:lpstr>машина</vt:lpstr>
      <vt:lpstr>мыши</vt:lpstr>
      <vt:lpstr>мишка</vt:lpstr>
      <vt:lpstr>шары</vt:lpstr>
      <vt:lpstr>шахматы</vt:lpstr>
      <vt:lpstr>школа</vt:lpstr>
      <vt:lpstr>петушок</vt:lpstr>
      <vt:lpstr>карандаши</vt:lpstr>
      <vt:lpstr>шприц</vt:lpstr>
      <vt:lpstr>игрушки</vt:lpstr>
      <vt:lpstr>Слайд 14</vt:lpstr>
      <vt:lpstr>машина</vt:lpstr>
      <vt:lpstr>Слайд 16</vt:lpstr>
      <vt:lpstr>Слайд 17</vt:lpstr>
      <vt:lpstr>игрушки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</dc:title>
  <dc:creator>Людмила</dc:creator>
  <cp:lastModifiedBy>Людмила</cp:lastModifiedBy>
  <cp:revision>23</cp:revision>
  <dcterms:created xsi:type="dcterms:W3CDTF">2009-12-04T01:19:49Z</dcterms:created>
  <dcterms:modified xsi:type="dcterms:W3CDTF">2009-12-14T03:30:17Z</dcterms:modified>
</cp:coreProperties>
</file>