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6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1B65473-1E00-4AE0-AAAF-C62B0A09FC13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1AD07C7-6AEA-4C2F-96F6-62E84093B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65473-1E00-4AE0-AAAF-C62B0A09FC13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AD07C7-6AEA-4C2F-96F6-62E84093B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65473-1E00-4AE0-AAAF-C62B0A09FC13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AD07C7-6AEA-4C2F-96F6-62E84093B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65473-1E00-4AE0-AAAF-C62B0A09FC13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AD07C7-6AEA-4C2F-96F6-62E84093B9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65473-1E00-4AE0-AAAF-C62B0A09FC13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AD07C7-6AEA-4C2F-96F6-62E84093B9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65473-1E00-4AE0-AAAF-C62B0A09FC13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AD07C7-6AEA-4C2F-96F6-62E84093B9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65473-1E00-4AE0-AAAF-C62B0A09FC13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AD07C7-6AEA-4C2F-96F6-62E84093B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65473-1E00-4AE0-AAAF-C62B0A09FC13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AD07C7-6AEA-4C2F-96F6-62E84093B9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B65473-1E00-4AE0-AAAF-C62B0A09FC13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AD07C7-6AEA-4C2F-96F6-62E84093B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1B65473-1E00-4AE0-AAAF-C62B0A09FC13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AD07C7-6AEA-4C2F-96F6-62E84093B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1B65473-1E00-4AE0-AAAF-C62B0A09FC13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1AD07C7-6AEA-4C2F-96F6-62E84093B9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1B65473-1E00-4AE0-AAAF-C62B0A09FC13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1AD07C7-6AEA-4C2F-96F6-62E84093B9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gif"/><Relationship Id="rId3" Type="http://schemas.openxmlformats.org/officeDocument/2006/relationships/image" Target="../media/image38.gif"/><Relationship Id="rId7" Type="http://schemas.openxmlformats.org/officeDocument/2006/relationships/image" Target="../media/image40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gif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14290"/>
            <a:ext cx="7851648" cy="298611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 и буква  </a:t>
            </a:r>
            <a:br>
              <a:rPr lang="ru-RU" sz="7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9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endParaRPr lang="ru-RU" sz="9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Анимашки\J022378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143248"/>
            <a:ext cx="428628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Людмила\Documents\гифы мультики\дети\DOCTOR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071678"/>
            <a:ext cx="4857784" cy="44291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70423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вра</a:t>
            </a:r>
            <a:r>
              <a:rPr lang="ru-RU" sz="6000" b="1" dirty="0" smtClean="0">
                <a:solidFill>
                  <a:srgbClr val="FF0000"/>
                </a:solidFill>
              </a:rPr>
              <a:t>ч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9219" name="Picture 3" descr="D:\Анимашки\анимация\доктор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57891" y="1071546"/>
            <a:ext cx="3086109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Анимашки\анимация\червяк - ужастик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285992"/>
            <a:ext cx="3824310" cy="373937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ч</a:t>
            </a:r>
            <a:r>
              <a:rPr lang="ru-RU" sz="6000" b="1" dirty="0" smtClean="0"/>
              <a:t>ервяк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Анимашки\АНИМАШКИ\делаем зарядку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928802"/>
            <a:ext cx="3286148" cy="42148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дево</a:t>
            </a:r>
            <a:r>
              <a:rPr lang="ru-RU" sz="6000" b="1" dirty="0" smtClean="0">
                <a:solidFill>
                  <a:srgbClr val="FF0000"/>
                </a:solidFill>
              </a:rPr>
              <a:t>ч</a:t>
            </a:r>
            <a:r>
              <a:rPr lang="ru-RU" sz="6000" b="1" dirty="0" smtClean="0"/>
              <a:t>ка</a:t>
            </a:r>
            <a:endParaRPr lang="ru-RU" sz="6000" b="1" dirty="0"/>
          </a:p>
        </p:txBody>
      </p:sp>
      <p:pic>
        <p:nvPicPr>
          <p:cNvPr id="11267" name="Picture 3" descr="D:\Анимашки\АНИМАШКИ\девочка прыгает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928802"/>
            <a:ext cx="2500330" cy="4286280"/>
          </a:xfrm>
          <a:prstGeom prst="rect">
            <a:avLst/>
          </a:prstGeom>
          <a:noFill/>
        </p:spPr>
      </p:pic>
      <p:pic>
        <p:nvPicPr>
          <p:cNvPr id="11268" name="Picture 4" descr="D:\Анимашки\АНИМАШКИ\девочка ест снег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2500306"/>
            <a:ext cx="1571636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Анимашки\АНИМАШКИ\друзья Чип и Дейл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224880"/>
            <a:ext cx="4167206" cy="434739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Ч</a:t>
            </a:r>
            <a:r>
              <a:rPr lang="ru-RU" sz="6000" b="1" dirty="0" smtClean="0"/>
              <a:t>ип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Анимашки\АНИМАШКИ\мальчик с мячом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571744"/>
            <a:ext cx="3143269" cy="35004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700" b="1" dirty="0" smtClean="0"/>
              <a:t>мя</a:t>
            </a:r>
            <a:r>
              <a:rPr lang="ru-RU" sz="6700" b="1" dirty="0" smtClean="0">
                <a:solidFill>
                  <a:srgbClr val="FF0000"/>
                </a:solidFill>
              </a:rPr>
              <a:t>ч</a:t>
            </a:r>
            <a:endParaRPr lang="ru-RU" sz="67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Новая папка\Мультяшки\normal_chebur2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3786214" cy="428627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Ч</a:t>
            </a:r>
            <a:r>
              <a:rPr lang="ru-RU" sz="6000" b="1" dirty="0" smtClean="0"/>
              <a:t>ебурашка</a:t>
            </a:r>
            <a:endParaRPr lang="ru-RU" sz="6000" b="1" dirty="0"/>
          </a:p>
        </p:txBody>
      </p:sp>
      <p:pic>
        <p:nvPicPr>
          <p:cNvPr id="5122" name="Picture 2" descr="F:\Новая папка\Мультяшки\ЧЕБУРАШКА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3571876"/>
            <a:ext cx="2881316" cy="2162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Новая папка\пророо\16306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643438" y="2143116"/>
            <a:ext cx="4315242" cy="45259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70423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пти</a:t>
            </a:r>
            <a:r>
              <a:rPr lang="ru-RU" sz="6000" b="1" dirty="0" smtClean="0">
                <a:solidFill>
                  <a:srgbClr val="FF0000"/>
                </a:solidFill>
              </a:rPr>
              <a:t>ч</a:t>
            </a:r>
            <a:r>
              <a:rPr lang="ru-RU" sz="6000" b="1" dirty="0" smtClean="0"/>
              <a:t>ка</a:t>
            </a:r>
            <a:endParaRPr lang="ru-RU" sz="6000" b="1" dirty="0"/>
          </a:p>
        </p:txBody>
      </p:sp>
      <p:pic>
        <p:nvPicPr>
          <p:cNvPr id="8194" name="Picture 2" descr="C:\Users\Людмила\Documents\гифы мультики\птицы\000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000240"/>
            <a:ext cx="2357454" cy="1857388"/>
          </a:xfrm>
          <a:prstGeom prst="rect">
            <a:avLst/>
          </a:prstGeom>
          <a:noFill/>
        </p:spPr>
      </p:pic>
      <p:pic>
        <p:nvPicPr>
          <p:cNvPr id="8197" name="Picture 5" descr="C:\Users\Людмила\Documents\гифы мультики\птицы\Птица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214686"/>
            <a:ext cx="2000264" cy="2419360"/>
          </a:xfrm>
          <a:prstGeom prst="rect">
            <a:avLst/>
          </a:prstGeom>
          <a:noFill/>
        </p:spPr>
      </p:pic>
      <p:pic>
        <p:nvPicPr>
          <p:cNvPr id="8198" name="Picture 6" descr="C:\Users\Людмила\Documents\гифы мультики\птицы\Птица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4357694"/>
            <a:ext cx="1857388" cy="1704980"/>
          </a:xfrm>
          <a:prstGeom prst="rect">
            <a:avLst/>
          </a:prstGeom>
          <a:noFill/>
        </p:spPr>
      </p:pic>
      <p:pic>
        <p:nvPicPr>
          <p:cNvPr id="8199" name="Picture 7" descr="C:\Users\Людмила\Documents\гифы мультики\птицы\10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928670"/>
            <a:ext cx="2571768" cy="18716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Запиши слово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0002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571604" y="20002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571736" y="20002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71868" y="20002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20002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572132" y="20002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357187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14282" y="507207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500166" y="357187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500298" y="357187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214414" y="507207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214546" y="507207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214678" y="507207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1857356" y="2214554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3786182" y="2285992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1785918" y="3857628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1357290" y="5357826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571868" y="357187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572000" y="3571876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3929058" y="3857628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2" descr="D:\Анимашки\АНИМАШКИ\мальчик с мячом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000372"/>
            <a:ext cx="1857385" cy="1857388"/>
          </a:xfrm>
          <a:prstGeom prst="rect">
            <a:avLst/>
          </a:prstGeom>
          <a:noFill/>
        </p:spPr>
      </p:pic>
      <p:pic>
        <p:nvPicPr>
          <p:cNvPr id="31" name="Picture 2" descr="D:\Анимашки\АНИМАШКИ\делаем зарядку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358082" y="785794"/>
            <a:ext cx="1428760" cy="2214578"/>
          </a:xfrm>
          <a:prstGeom prst="rect">
            <a:avLst/>
          </a:prstGeom>
          <a:noFill/>
        </p:spPr>
      </p:pic>
      <p:sp>
        <p:nvSpPr>
          <p:cNvPr id="32" name="Прямоугольник 31"/>
          <p:cNvSpPr/>
          <p:nvPr/>
        </p:nvSpPr>
        <p:spPr>
          <a:xfrm>
            <a:off x="6572264" y="200024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>
            <a:off x="6643702" y="2285992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Picture 5" descr="C:\Users\Людмила\Documents\гифы мультики\насекомые\8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4500570"/>
            <a:ext cx="2000232" cy="1928802"/>
          </a:xfrm>
          <a:prstGeom prst="rect">
            <a:avLst/>
          </a:prstGeom>
          <a:noFill/>
        </p:spPr>
      </p:pic>
      <p:sp>
        <p:nvSpPr>
          <p:cNvPr id="35" name="Блок-схема: узел 34"/>
          <p:cNvSpPr/>
          <p:nvPr/>
        </p:nvSpPr>
        <p:spPr>
          <a:xfrm>
            <a:off x="3428992" y="5357826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214942" y="507207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214810" y="507207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215074" y="5072074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Блок-схема: узел 38"/>
          <p:cNvSpPr/>
          <p:nvPr/>
        </p:nvSpPr>
        <p:spPr>
          <a:xfrm>
            <a:off x="6572264" y="5286388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3643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дево</a:t>
            </a:r>
            <a:r>
              <a:rPr lang="ru-RU" sz="6000" b="1" dirty="0" smtClean="0">
                <a:solidFill>
                  <a:srgbClr val="FF0000"/>
                </a:solidFill>
              </a:rPr>
              <a:t>ч</a:t>
            </a:r>
            <a:r>
              <a:rPr lang="ru-RU" sz="6000" b="1" dirty="0" smtClean="0"/>
              <a:t>ка</a:t>
            </a:r>
          </a:p>
          <a:p>
            <a:endParaRPr lang="ru-RU" sz="4000" b="1" dirty="0" smtClean="0"/>
          </a:p>
          <a:p>
            <a:pPr>
              <a:buNone/>
            </a:pPr>
            <a:r>
              <a:rPr lang="ru-RU" sz="6000" b="1" dirty="0" smtClean="0"/>
              <a:t>мя</a:t>
            </a:r>
            <a:r>
              <a:rPr lang="ru-RU" sz="6000" b="1" dirty="0" smtClean="0">
                <a:solidFill>
                  <a:srgbClr val="FF0000"/>
                </a:solidFill>
              </a:rPr>
              <a:t>ч</a:t>
            </a:r>
            <a:r>
              <a:rPr lang="ru-RU" sz="6000" b="1" dirty="0" smtClean="0"/>
              <a:t>ик</a:t>
            </a:r>
          </a:p>
          <a:p>
            <a:endParaRPr lang="ru-RU" sz="6000" b="1" dirty="0" smtClean="0"/>
          </a:p>
          <a:p>
            <a:r>
              <a:rPr lang="ru-RU" sz="6000" b="1" dirty="0" smtClean="0"/>
              <a:t>бабо</a:t>
            </a:r>
            <a:r>
              <a:rPr lang="ru-RU" sz="6000" b="1" dirty="0" smtClean="0">
                <a:solidFill>
                  <a:srgbClr val="FF0000"/>
                </a:solidFill>
              </a:rPr>
              <a:t>ч</a:t>
            </a:r>
            <a:r>
              <a:rPr lang="ru-RU" sz="6000" b="1" dirty="0" smtClean="0"/>
              <a:t>ка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7" name="Picture 2" descr="D:\Анимашки\АНИМАШКИ\делаем зарядку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0"/>
            <a:ext cx="1428760" cy="2214578"/>
          </a:xfrm>
          <a:prstGeom prst="rect">
            <a:avLst/>
          </a:prstGeom>
          <a:noFill/>
        </p:spPr>
      </p:pic>
      <p:pic>
        <p:nvPicPr>
          <p:cNvPr id="8" name="Picture 2" descr="D:\Анимашки\АНИМАШКИ\мальчик с мячом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857364"/>
            <a:ext cx="1857385" cy="1857388"/>
          </a:xfrm>
          <a:prstGeom prst="rect">
            <a:avLst/>
          </a:prstGeom>
          <a:noFill/>
        </p:spPr>
      </p:pic>
      <p:pic>
        <p:nvPicPr>
          <p:cNvPr id="13" name="Picture 5" descr="C:\Users\Людмила\Documents\гифы мультики\насекомые\8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714752"/>
            <a:ext cx="2000232" cy="1928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428868"/>
            <a:ext cx="8229600" cy="294004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Зима принесла снег.</a:t>
            </a:r>
            <a:br>
              <a:rPr lang="ru-RU" sz="5400" dirty="0" smtClean="0"/>
            </a:br>
            <a:r>
              <a:rPr lang="ru-RU" sz="5400" dirty="0" smtClean="0"/>
              <a:t>Птички  сидят в дупле.</a:t>
            </a:r>
            <a:endParaRPr lang="ru-RU" sz="5400" dirty="0"/>
          </a:p>
        </p:txBody>
      </p:sp>
      <p:pic>
        <p:nvPicPr>
          <p:cNvPr id="3078" name="Picture 6" descr="C:\Users\Людмила\Documents\гифы мультики\погода\tree2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0"/>
            <a:ext cx="1428750" cy="2428892"/>
          </a:xfrm>
          <a:prstGeom prst="rect">
            <a:avLst/>
          </a:prstGeom>
          <a:noFill/>
        </p:spPr>
      </p:pic>
      <p:pic>
        <p:nvPicPr>
          <p:cNvPr id="3079" name="Picture 7" descr="D:\Анимашки\J021910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285728"/>
            <a:ext cx="2071702" cy="2357454"/>
          </a:xfrm>
          <a:prstGeom prst="rect">
            <a:avLst/>
          </a:prstGeom>
          <a:noFill/>
        </p:spPr>
      </p:pic>
      <p:pic>
        <p:nvPicPr>
          <p:cNvPr id="3085" name="Picture 13" descr="C:\Users\Людмила\Documents\гифы мультики\птицы\Птица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0"/>
            <a:ext cx="1238250" cy="1204914"/>
          </a:xfrm>
          <a:prstGeom prst="rect">
            <a:avLst/>
          </a:prstGeom>
          <a:noFill/>
        </p:spPr>
      </p:pic>
      <p:pic>
        <p:nvPicPr>
          <p:cNvPr id="3086" name="Picture 14" descr="C:\Users\Людмила\Documents\гифы мультики\птицы\Птица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0"/>
            <a:ext cx="1547819" cy="1423994"/>
          </a:xfrm>
          <a:prstGeom prst="rect">
            <a:avLst/>
          </a:prstGeom>
          <a:noFill/>
        </p:spPr>
      </p:pic>
      <p:pic>
        <p:nvPicPr>
          <p:cNvPr id="1026" name="Picture 2" descr="D:\Анимашки\анимашки 2\облачность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0"/>
            <a:ext cx="2143140" cy="1290616"/>
          </a:xfrm>
          <a:prstGeom prst="rect">
            <a:avLst/>
          </a:prstGeom>
          <a:noFill/>
        </p:spPr>
      </p:pic>
      <p:pic>
        <p:nvPicPr>
          <p:cNvPr id="1027" name="Picture 3" descr="D:\Анимашки\анимашки 2\снегопад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500034" y="1214422"/>
            <a:ext cx="2143140" cy="1428760"/>
          </a:xfrm>
          <a:prstGeom prst="rect">
            <a:avLst/>
          </a:prstGeom>
          <a:noFill/>
        </p:spPr>
      </p:pic>
      <p:pic>
        <p:nvPicPr>
          <p:cNvPr id="12" name="Picture 3" descr="D:\Анимашки\J0336789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28794" y="-500090"/>
            <a:ext cx="385762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Анимашки\J022378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357430"/>
            <a:ext cx="3714776" cy="39290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000264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                    ч</a:t>
            </a:r>
            <a:r>
              <a:rPr lang="ru-RU" sz="7200" b="1" dirty="0" smtClean="0"/>
              <a:t>ай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Анимашки\J023622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71802" y="1857364"/>
            <a:ext cx="4429155" cy="46434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ч</a:t>
            </a:r>
            <a:r>
              <a:rPr lang="ru-RU" sz="6000" b="1" dirty="0" smtClean="0"/>
              <a:t>асы</a:t>
            </a:r>
            <a:endParaRPr lang="ru-RU" sz="6000" b="1" dirty="0"/>
          </a:p>
        </p:txBody>
      </p:sp>
      <p:pic>
        <p:nvPicPr>
          <p:cNvPr id="2051" name="Picture 3" descr="C:\Users\Людмила\Documents\гифы мультики\рога и копыта\Часы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00174"/>
            <a:ext cx="2214578" cy="2000264"/>
          </a:xfrm>
          <a:prstGeom prst="rect">
            <a:avLst/>
          </a:prstGeom>
          <a:noFill/>
        </p:spPr>
      </p:pic>
      <p:pic>
        <p:nvPicPr>
          <p:cNvPr id="4098" name="Picture 2" descr="C:\Users\Людмила\Documents\гифы мультики\разное\часы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500042"/>
            <a:ext cx="1809754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Анимашки\J028345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00240"/>
            <a:ext cx="5572164" cy="39290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/>
              <a:t>чки</a:t>
            </a:r>
            <a:endParaRPr lang="ru-RU" sz="6000" b="1" dirty="0"/>
          </a:p>
        </p:txBody>
      </p:sp>
      <p:pic>
        <p:nvPicPr>
          <p:cNvPr id="3076" name="Picture 4" descr="D:\Анимашки\J02839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000240"/>
            <a:ext cx="3000396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</a:rPr>
              <a:t>с</a:t>
            </a:r>
            <a:r>
              <a:rPr lang="ru-RU" sz="8000" b="1" dirty="0" smtClean="0"/>
              <a:t>вечки</a:t>
            </a:r>
            <a:endParaRPr lang="ru-RU" sz="8000" b="1" dirty="0"/>
          </a:p>
        </p:txBody>
      </p:sp>
      <p:pic>
        <p:nvPicPr>
          <p:cNvPr id="4099" name="Picture 3" descr="D:\Анимашки\анимашки 2\Книга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1428736"/>
            <a:ext cx="2571768" cy="3571900"/>
          </a:xfrm>
          <a:prstGeom prst="rect">
            <a:avLst/>
          </a:prstGeom>
          <a:noFill/>
        </p:spPr>
      </p:pic>
      <p:pic>
        <p:nvPicPr>
          <p:cNvPr id="4100" name="Picture 4" descr="D:\Анимашки\анимашки 2\свечечк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357430"/>
            <a:ext cx="1785950" cy="3214710"/>
          </a:xfrm>
          <a:prstGeom prst="rect">
            <a:avLst/>
          </a:prstGeom>
          <a:noFill/>
        </p:spPr>
      </p:pic>
      <p:pic>
        <p:nvPicPr>
          <p:cNvPr id="2051" name="Picture 3" descr="C:\Users\Людмила\Documents\гифы мультики\разное\s9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428868"/>
            <a:ext cx="1143007" cy="3643338"/>
          </a:xfrm>
          <a:prstGeom prst="rect">
            <a:avLst/>
          </a:prstGeom>
          <a:noFill/>
        </p:spPr>
      </p:pic>
      <p:pic>
        <p:nvPicPr>
          <p:cNvPr id="2052" name="Picture 4" descr="C:\Users\Людмила\Documents\гифы мультики\разное\s1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3643314"/>
            <a:ext cx="1071570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Анимашки\анимашки 2\ключ в замке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71744"/>
            <a:ext cx="8358246" cy="36965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9621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клю</a:t>
            </a:r>
            <a:r>
              <a:rPr lang="ru-RU" sz="6000" b="1" dirty="0" smtClean="0">
                <a:solidFill>
                  <a:srgbClr val="FF0000"/>
                </a:solidFill>
              </a:rPr>
              <a:t>ч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Людмила\Documents\гифы мультики\разное\n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1785926"/>
            <a:ext cx="4143404" cy="2857519"/>
          </a:xfrm>
          <a:prstGeom prst="rect">
            <a:avLst/>
          </a:prstGeom>
          <a:noFill/>
        </p:spPr>
      </p:pic>
      <p:pic>
        <p:nvPicPr>
          <p:cNvPr id="1027" name="Picture 3" descr="C:\Users\Людмила\Documents\гифы мультики\разное\n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08" y="0"/>
            <a:ext cx="2428892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Анимашки\анимашки 2\чашка чая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714488"/>
            <a:ext cx="3128981" cy="38576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63279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ч</a:t>
            </a:r>
            <a:r>
              <a:rPr lang="ru-RU" sz="6000" b="1" dirty="0" smtClean="0"/>
              <a:t>ашка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Людмила\Documents\гифы мультики\насекомые\4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00306"/>
            <a:ext cx="2786082" cy="27860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70423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бабо</a:t>
            </a:r>
            <a:r>
              <a:rPr lang="ru-RU" sz="6000" b="1" dirty="0" smtClean="0">
                <a:solidFill>
                  <a:srgbClr val="FF0000"/>
                </a:solidFill>
              </a:rPr>
              <a:t>ч</a:t>
            </a:r>
            <a:r>
              <a:rPr lang="ru-RU" sz="6000" b="1" dirty="0" smtClean="0"/>
              <a:t>ки</a:t>
            </a:r>
            <a:endParaRPr lang="ru-RU" sz="6000" b="1" dirty="0"/>
          </a:p>
        </p:txBody>
      </p:sp>
      <p:pic>
        <p:nvPicPr>
          <p:cNvPr id="7172" name="Picture 4" descr="C:\Users\Людмила\Documents\гифы мультики\насекомые\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428868"/>
            <a:ext cx="2228861" cy="2428887"/>
          </a:xfrm>
          <a:prstGeom prst="rect">
            <a:avLst/>
          </a:prstGeom>
          <a:noFill/>
        </p:spPr>
      </p:pic>
      <p:pic>
        <p:nvPicPr>
          <p:cNvPr id="7173" name="Picture 5" descr="C:\Users\Людмила\Documents\гифы мультики\насекомые\8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2643182"/>
            <a:ext cx="3000396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Людмила\Documents\гифы мультики\водные\12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3116"/>
            <a:ext cx="3143272" cy="31432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704236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ч</a:t>
            </a:r>
            <a:r>
              <a:rPr lang="ru-RU" sz="6000" b="1" dirty="0" smtClean="0"/>
              <a:t>ерепаха</a:t>
            </a:r>
            <a:endParaRPr lang="ru-RU" sz="6000" b="1" dirty="0"/>
          </a:p>
        </p:txBody>
      </p:sp>
      <p:pic>
        <p:nvPicPr>
          <p:cNvPr id="8195" name="Picture 3" descr="C:\Users\Людмила\Documents\гифы мультики\водные\13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2214554"/>
            <a:ext cx="3357586" cy="3071834"/>
          </a:xfrm>
          <a:prstGeom prst="rect">
            <a:avLst/>
          </a:prstGeom>
          <a:noFill/>
        </p:spPr>
      </p:pic>
      <p:pic>
        <p:nvPicPr>
          <p:cNvPr id="6146" name="Picture 2" descr="F:\Новая папка\Мультяшки\normal_cherepaha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4500570"/>
            <a:ext cx="2214578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395</TotalTime>
  <Words>27</Words>
  <Application>Microsoft Office PowerPoint</Application>
  <PresentationFormat>Экран (4:3)</PresentationFormat>
  <Paragraphs>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Звук и буква   Ч</vt:lpstr>
      <vt:lpstr>                    чай</vt:lpstr>
      <vt:lpstr>часы</vt:lpstr>
      <vt:lpstr>очки</vt:lpstr>
      <vt:lpstr>свечки</vt:lpstr>
      <vt:lpstr>ключ</vt:lpstr>
      <vt:lpstr>чашка</vt:lpstr>
      <vt:lpstr>бабочки</vt:lpstr>
      <vt:lpstr>черепаха</vt:lpstr>
      <vt:lpstr>врач</vt:lpstr>
      <vt:lpstr>червяк</vt:lpstr>
      <vt:lpstr>девочка</vt:lpstr>
      <vt:lpstr>Чип</vt:lpstr>
      <vt:lpstr> мяч</vt:lpstr>
      <vt:lpstr>Чебурашка</vt:lpstr>
      <vt:lpstr>птичка</vt:lpstr>
      <vt:lpstr>Запиши слово</vt:lpstr>
      <vt:lpstr>Слайд 18</vt:lpstr>
      <vt:lpstr>Зима принесла снег. Птички  сидят в дупле.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   Ч</dc:title>
  <dc:creator>Людмила</dc:creator>
  <cp:lastModifiedBy>Людмила</cp:lastModifiedBy>
  <cp:revision>33</cp:revision>
  <dcterms:created xsi:type="dcterms:W3CDTF">2009-11-27T04:38:28Z</dcterms:created>
  <dcterms:modified xsi:type="dcterms:W3CDTF">2009-12-03T02:20:00Z</dcterms:modified>
</cp:coreProperties>
</file>