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2" r:id="rId2"/>
    <p:sldId id="264" r:id="rId3"/>
    <p:sldId id="271" r:id="rId4"/>
    <p:sldId id="273" r:id="rId5"/>
    <p:sldId id="284" r:id="rId6"/>
    <p:sldId id="287" r:id="rId7"/>
    <p:sldId id="278" r:id="rId8"/>
    <p:sldId id="272" r:id="rId9"/>
    <p:sldId id="285" r:id="rId10"/>
    <p:sldId id="265" r:id="rId11"/>
    <p:sldId id="286" r:id="rId12"/>
    <p:sldId id="270" r:id="rId13"/>
    <p:sldId id="266" r:id="rId14"/>
    <p:sldId id="267" r:id="rId15"/>
    <p:sldId id="268" r:id="rId16"/>
    <p:sldId id="279" r:id="rId17"/>
    <p:sldId id="280" r:id="rId18"/>
    <p:sldId id="281" r:id="rId19"/>
    <p:sldId id="28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31803-6B88-4C41-8D1E-68244B040B19}" type="datetimeFigureOut">
              <a:rPr lang="ru-RU" smtClean="0"/>
              <a:pPr/>
              <a:t>22.12.2009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C74430B-377D-4E7F-984A-28AA28248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31803-6B88-4C41-8D1E-68244B040B19}" type="datetimeFigureOut">
              <a:rPr lang="ru-RU" smtClean="0"/>
              <a:pPr/>
              <a:t>22.12.2009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430B-377D-4E7F-984A-28AA28248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31803-6B88-4C41-8D1E-68244B040B19}" type="datetimeFigureOut">
              <a:rPr lang="ru-RU" smtClean="0"/>
              <a:pPr/>
              <a:t>22.12.2009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430B-377D-4E7F-984A-28AA28248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31803-6B88-4C41-8D1E-68244B040B19}" type="datetimeFigureOut">
              <a:rPr lang="ru-RU" smtClean="0"/>
              <a:pPr/>
              <a:t>22.12.2009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C74430B-377D-4E7F-984A-28AA28248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31803-6B88-4C41-8D1E-68244B040B19}" type="datetimeFigureOut">
              <a:rPr lang="ru-RU" smtClean="0"/>
              <a:pPr/>
              <a:t>22.12.2009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430B-377D-4E7F-984A-28AA28248D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31803-6B88-4C41-8D1E-68244B040B19}" type="datetimeFigureOut">
              <a:rPr lang="ru-RU" smtClean="0"/>
              <a:pPr/>
              <a:t>22.12.2009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430B-377D-4E7F-984A-28AA28248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31803-6B88-4C41-8D1E-68244B040B19}" type="datetimeFigureOut">
              <a:rPr lang="ru-RU" smtClean="0"/>
              <a:pPr/>
              <a:t>22.12.2009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C74430B-377D-4E7F-984A-28AA28248D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31803-6B88-4C41-8D1E-68244B040B19}" type="datetimeFigureOut">
              <a:rPr lang="ru-RU" smtClean="0"/>
              <a:pPr/>
              <a:t>22.12.2009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430B-377D-4E7F-984A-28AA28248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31803-6B88-4C41-8D1E-68244B040B19}" type="datetimeFigureOut">
              <a:rPr lang="ru-RU" smtClean="0"/>
              <a:pPr/>
              <a:t>22.12.2009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430B-377D-4E7F-984A-28AA28248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31803-6B88-4C41-8D1E-68244B040B19}" type="datetimeFigureOut">
              <a:rPr lang="ru-RU" smtClean="0"/>
              <a:pPr/>
              <a:t>22.12.2009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430B-377D-4E7F-984A-28AA28248D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31803-6B88-4C41-8D1E-68244B040B19}" type="datetimeFigureOut">
              <a:rPr lang="ru-RU" smtClean="0"/>
              <a:pPr/>
              <a:t>22.12.2009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430B-377D-4E7F-984A-28AA28248D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9D31803-6B88-4C41-8D1E-68244B040B19}" type="datetimeFigureOut">
              <a:rPr lang="ru-RU" smtClean="0"/>
              <a:pPr/>
              <a:t>22.12.2009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C74430B-377D-4E7F-984A-28AA28248D6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sndAc>
      <p:stSnd>
        <p:snd r:embed="rId13" name="chimes.wav" builtIn="1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gif"/><Relationship Id="rId4" Type="http://schemas.openxmlformats.org/officeDocument/2006/relationships/image" Target="../media/image18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gif"/><Relationship Id="rId4" Type="http://schemas.openxmlformats.org/officeDocument/2006/relationships/image" Target="../media/image1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543172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>звук и буква</a:t>
            </a:r>
            <a:br>
              <a:rPr lang="ru-RU" sz="6000" b="1" dirty="0" smtClean="0"/>
            </a:b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8000" b="1" dirty="0" smtClean="0">
                <a:solidFill>
                  <a:srgbClr val="FF0000"/>
                </a:solidFill>
              </a:rPr>
              <a:t>Ц</a:t>
            </a:r>
            <a:endParaRPr lang="ru-RU" sz="8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00504"/>
            <a:ext cx="8686800" cy="2079621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sndAc>
      <p:stSnd>
        <p:snd r:embed="rId2" name="chimes.wav" builtIn="1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ц</a:t>
            </a:r>
            <a:r>
              <a:rPr lang="ru-RU" b="1" dirty="0" smtClean="0"/>
              <a:t>епи</a:t>
            </a:r>
            <a:endParaRPr lang="ru-RU" b="1" dirty="0"/>
          </a:p>
        </p:txBody>
      </p:sp>
      <p:pic>
        <p:nvPicPr>
          <p:cNvPr id="9218" name="Picture 2" descr="D:\Анимашки(2)\J0336837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85919" y="2285992"/>
            <a:ext cx="3190894" cy="37862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54304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гусени</a:t>
            </a:r>
            <a:r>
              <a:rPr lang="ru-RU" sz="4400" dirty="0" smtClean="0">
                <a:solidFill>
                  <a:srgbClr val="FF0000"/>
                </a:solidFill>
              </a:rPr>
              <a:t>ц</a:t>
            </a:r>
            <a:r>
              <a:rPr lang="ru-RU" sz="4400" dirty="0" smtClean="0"/>
              <a:t>а</a:t>
            </a:r>
            <a:endParaRPr lang="ru-RU" sz="4400" dirty="0"/>
          </a:p>
        </p:txBody>
      </p:sp>
      <p:pic>
        <p:nvPicPr>
          <p:cNvPr id="4098" name="Picture 2" descr="C:\Users\Людмила\Documents\гифы мультики\насекомые\Ins1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857364"/>
            <a:ext cx="5357850" cy="37862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шпри</a:t>
            </a:r>
            <a:r>
              <a:rPr lang="ru-RU" b="1" dirty="0" smtClean="0">
                <a:solidFill>
                  <a:srgbClr val="FF0000"/>
                </a:solidFill>
              </a:rPr>
              <a:t>ц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4338" name="Picture 2" descr="D:\Анимашки(2)\анимация(2)\шприц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3357554" y="1428736"/>
            <a:ext cx="2786082" cy="40005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ножни</a:t>
            </a:r>
            <a:r>
              <a:rPr lang="ru-RU" b="1" dirty="0" smtClean="0">
                <a:solidFill>
                  <a:srgbClr val="FF0000"/>
                </a:solidFill>
              </a:rPr>
              <a:t>ц</a:t>
            </a:r>
            <a:r>
              <a:rPr lang="ru-RU" b="1" dirty="0" smtClean="0"/>
              <a:t>ы</a:t>
            </a:r>
            <a:endParaRPr lang="ru-RU" b="1" dirty="0"/>
          </a:p>
        </p:txBody>
      </p:sp>
      <p:pic>
        <p:nvPicPr>
          <p:cNvPr id="10242" name="Picture 2" descr="D:\Анимашки(2)\J0336840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57290" y="1928802"/>
            <a:ext cx="4643470" cy="447958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солн</a:t>
            </a:r>
            <a:r>
              <a:rPr lang="ru-RU" sz="4000" b="1" dirty="0" smtClean="0">
                <a:solidFill>
                  <a:srgbClr val="FF0000"/>
                </a:solidFill>
              </a:rPr>
              <a:t>ц</a:t>
            </a:r>
            <a:r>
              <a:rPr lang="ru-RU" sz="4000" b="1" dirty="0" smtClean="0"/>
              <a:t>е</a:t>
            </a:r>
            <a:endParaRPr lang="ru-RU" sz="4000" b="1" dirty="0"/>
          </a:p>
        </p:txBody>
      </p:sp>
      <p:pic>
        <p:nvPicPr>
          <p:cNvPr id="11266" name="Picture 2" descr="D:\Анимашки(2)\sunwheel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85918" y="2214554"/>
            <a:ext cx="4048150" cy="4048150"/>
          </a:xfrm>
          <a:prstGeom prst="rect">
            <a:avLst/>
          </a:prstGeom>
          <a:noFill/>
        </p:spPr>
      </p:pic>
      <p:pic>
        <p:nvPicPr>
          <p:cNvPr id="11267" name="Picture 3" descr="D:\Анимашки(2)\АНИМАШКИ(2)\солнце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2071678"/>
            <a:ext cx="2714644" cy="2714644"/>
          </a:xfrm>
          <a:prstGeom prst="rect">
            <a:avLst/>
          </a:prstGeom>
          <a:noFill/>
        </p:spPr>
      </p:pic>
      <p:pic>
        <p:nvPicPr>
          <p:cNvPr id="9218" name="Picture 2" descr="C:\Users\Людмила\Documents\гифы мультики\разное\37R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1285860"/>
            <a:ext cx="1928794" cy="18573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ц</a:t>
            </a:r>
            <a:r>
              <a:rPr lang="ru-RU" sz="4000" b="1" dirty="0" smtClean="0"/>
              <a:t>веты</a:t>
            </a:r>
            <a:endParaRPr lang="ru-RU" sz="4000" b="1" dirty="0"/>
          </a:p>
        </p:txBody>
      </p:sp>
      <p:pic>
        <p:nvPicPr>
          <p:cNvPr id="12290" name="Picture 2" descr="D:\Анимашки(2)\tulips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071678"/>
            <a:ext cx="3881462" cy="4318126"/>
          </a:xfrm>
          <a:prstGeom prst="rect">
            <a:avLst/>
          </a:prstGeom>
          <a:noFill/>
        </p:spPr>
      </p:pic>
      <p:pic>
        <p:nvPicPr>
          <p:cNvPr id="12291" name="Picture 3" descr="D:\Анимашки(2)\АНИМАШКИ(2)\цветы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2428868"/>
            <a:ext cx="3009900" cy="31432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500430" y="357166"/>
            <a:ext cx="5491170" cy="5967434"/>
          </a:xfrm>
        </p:spPr>
        <p:txBody>
          <a:bodyPr>
            <a:normAutofit/>
          </a:bodyPr>
          <a:lstStyle/>
          <a:p>
            <a:endParaRPr lang="ru-RU" sz="4400" b="1" dirty="0" smtClean="0"/>
          </a:p>
          <a:p>
            <a:r>
              <a:rPr lang="ru-RU" sz="4400" b="1" dirty="0" smtClean="0">
                <a:solidFill>
                  <a:srgbClr val="FF0000"/>
                </a:solidFill>
              </a:rPr>
              <a:t>Ц</a:t>
            </a:r>
            <a:r>
              <a:rPr lang="ru-RU" sz="4400" b="1" dirty="0" smtClean="0"/>
              <a:t>веты</a:t>
            </a:r>
          </a:p>
          <a:p>
            <a:endParaRPr lang="ru-RU" sz="4400" b="1" dirty="0" smtClean="0"/>
          </a:p>
          <a:p>
            <a:r>
              <a:rPr lang="ru-RU" sz="4400" b="1" dirty="0" smtClean="0"/>
              <a:t>Ножни</a:t>
            </a:r>
            <a:r>
              <a:rPr lang="ru-RU" sz="4400" b="1" dirty="0" smtClean="0">
                <a:solidFill>
                  <a:srgbClr val="FF0000"/>
                </a:solidFill>
              </a:rPr>
              <a:t>ц</a:t>
            </a:r>
            <a:r>
              <a:rPr lang="ru-RU" sz="4400" b="1" dirty="0" smtClean="0"/>
              <a:t>ы</a:t>
            </a:r>
          </a:p>
          <a:p>
            <a:endParaRPr lang="ru-RU" sz="4400" b="1" dirty="0" smtClean="0"/>
          </a:p>
          <a:p>
            <a:endParaRPr lang="ru-RU" sz="4400" b="1" dirty="0" smtClean="0"/>
          </a:p>
          <a:p>
            <a:r>
              <a:rPr lang="ru-RU" sz="4400" b="1" dirty="0" smtClean="0"/>
              <a:t>шпри</a:t>
            </a:r>
            <a:r>
              <a:rPr lang="ru-RU" sz="4400" b="1" dirty="0" smtClean="0">
                <a:solidFill>
                  <a:srgbClr val="FF0000"/>
                </a:solidFill>
              </a:rPr>
              <a:t>ц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7" name="Picture 2" descr="D:\Анимашки(2)\tulips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1428760" cy="1928826"/>
          </a:xfrm>
          <a:prstGeom prst="rect">
            <a:avLst/>
          </a:prstGeom>
          <a:noFill/>
        </p:spPr>
      </p:pic>
      <p:pic>
        <p:nvPicPr>
          <p:cNvPr id="8" name="Picture 2" descr="D:\Анимашки(2)\J033684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143116"/>
            <a:ext cx="2000232" cy="2479319"/>
          </a:xfrm>
          <a:prstGeom prst="rect">
            <a:avLst/>
          </a:prstGeom>
          <a:noFill/>
        </p:spPr>
      </p:pic>
      <p:pic>
        <p:nvPicPr>
          <p:cNvPr id="9" name="Picture 2" descr="D:\Анимашки(2)\анимация(2)\шприц.gif"/>
          <p:cNvPicPr>
            <a:picLocks noChangeAspect="1" noChangeArrowheads="1" noCrop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357158" y="4786298"/>
            <a:ext cx="1428760" cy="20717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3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6" grpI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71472" y="571481"/>
            <a:ext cx="8420128" cy="2500330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Тигры выступали в цирке.</a:t>
            </a:r>
          </a:p>
          <a:p>
            <a:r>
              <a:rPr lang="ru-RU" sz="4400" b="1" dirty="0" smtClean="0"/>
              <a:t>Они  прыгали  в  кольцо.</a:t>
            </a:r>
          </a:p>
          <a:p>
            <a:r>
              <a:rPr lang="ru-RU" sz="4400" b="1" dirty="0" smtClean="0"/>
              <a:t>Собака  танцует  танец.</a:t>
            </a:r>
            <a:endParaRPr lang="ru-RU" sz="4400" b="1" dirty="0"/>
          </a:p>
        </p:txBody>
      </p:sp>
      <p:pic>
        <p:nvPicPr>
          <p:cNvPr id="3074" name="Picture 2" descr="C:\Users\Людмила\Documents\гифы мультики\праздники\3_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071810"/>
            <a:ext cx="2357454" cy="3571900"/>
          </a:xfrm>
          <a:prstGeom prst="rect">
            <a:avLst/>
          </a:prstGeom>
          <a:noFill/>
        </p:spPr>
      </p:pic>
      <p:pic>
        <p:nvPicPr>
          <p:cNvPr id="3075" name="Picture 3" descr="C:\Users\Людмила\Documents\гифы мультики\гады\12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571876"/>
            <a:ext cx="2081219" cy="2890851"/>
          </a:xfrm>
          <a:prstGeom prst="rect">
            <a:avLst/>
          </a:prstGeom>
          <a:noFill/>
        </p:spPr>
      </p:pic>
      <p:pic>
        <p:nvPicPr>
          <p:cNvPr id="3076" name="Picture 4" descr="C:\Users\Людмила\Documents\гифы мультики\домашние\11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3714752"/>
            <a:ext cx="2000264" cy="25003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86182" y="571480"/>
            <a:ext cx="5205418" cy="5753120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солн</a:t>
            </a:r>
            <a:r>
              <a:rPr lang="ru-RU" sz="4400" b="1" dirty="0" smtClean="0">
                <a:solidFill>
                  <a:srgbClr val="FF0000"/>
                </a:solidFill>
              </a:rPr>
              <a:t>ц</a:t>
            </a:r>
            <a:r>
              <a:rPr lang="ru-RU" sz="4400" b="1" dirty="0" smtClean="0"/>
              <a:t>е</a:t>
            </a:r>
          </a:p>
          <a:p>
            <a:endParaRPr lang="ru-RU" sz="4400" b="1" dirty="0" smtClean="0"/>
          </a:p>
          <a:p>
            <a:endParaRPr lang="ru-RU" sz="4400" b="1" dirty="0" smtClean="0"/>
          </a:p>
          <a:p>
            <a:r>
              <a:rPr lang="ru-RU" sz="4400" b="1" dirty="0" smtClean="0"/>
              <a:t>к</a:t>
            </a:r>
            <a:r>
              <a:rPr lang="ru-RU" sz="4400" b="1" smtClean="0"/>
              <a:t>ури</a:t>
            </a:r>
            <a:r>
              <a:rPr lang="ru-RU" sz="4400" b="1" smtClean="0">
                <a:solidFill>
                  <a:srgbClr val="FF0000"/>
                </a:solidFill>
              </a:rPr>
              <a:t>ц</a:t>
            </a:r>
            <a:r>
              <a:rPr lang="ru-RU" sz="4400" b="1" smtClean="0"/>
              <a:t>а</a:t>
            </a:r>
            <a:endParaRPr lang="ru-RU" sz="4400" b="1" dirty="0" smtClean="0"/>
          </a:p>
          <a:p>
            <a:endParaRPr lang="ru-RU" sz="4400" b="1" dirty="0" smtClean="0"/>
          </a:p>
          <a:p>
            <a:r>
              <a:rPr lang="ru-RU" sz="4400" b="1" dirty="0" smtClean="0"/>
              <a:t>пти</a:t>
            </a:r>
            <a:r>
              <a:rPr lang="ru-RU" sz="4400" b="1" dirty="0" smtClean="0">
                <a:solidFill>
                  <a:srgbClr val="FF0000"/>
                </a:solidFill>
              </a:rPr>
              <a:t>ц</a:t>
            </a:r>
            <a:r>
              <a:rPr lang="ru-RU" sz="4400" b="1" dirty="0" smtClean="0"/>
              <a:t>а</a:t>
            </a:r>
          </a:p>
        </p:txBody>
      </p:sp>
      <p:pic>
        <p:nvPicPr>
          <p:cNvPr id="5" name="Picture 2" descr="D:\Анимашки(2)\sunwheel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500042"/>
            <a:ext cx="1785950" cy="1643074"/>
          </a:xfrm>
          <a:prstGeom prst="rect">
            <a:avLst/>
          </a:prstGeom>
          <a:noFill/>
        </p:spPr>
      </p:pic>
      <p:pic>
        <p:nvPicPr>
          <p:cNvPr id="6" name="Picture 3" descr="D:\Анимашки(2)\овощи и фрукты\насекомые\курочка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214554"/>
            <a:ext cx="2214578" cy="2000264"/>
          </a:xfrm>
          <a:prstGeom prst="rect">
            <a:avLst/>
          </a:prstGeom>
          <a:noFill/>
        </p:spPr>
      </p:pic>
      <p:pic>
        <p:nvPicPr>
          <p:cNvPr id="7" name="Picture 2" descr="D:\Анимашки(2)\АНИМАШКИ(2)\птица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4572008"/>
            <a:ext cx="1857388" cy="16714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04800" y="500043"/>
            <a:ext cx="8686800" cy="2928958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Цапля </a:t>
            </a:r>
            <a:r>
              <a:rPr lang="ru-RU" sz="4800" b="1" dirty="0" smtClean="0"/>
              <a:t> </a:t>
            </a:r>
            <a:r>
              <a:rPr lang="ru-RU" sz="4800" b="1" smtClean="0"/>
              <a:t>ходит  по  </a:t>
            </a:r>
            <a:r>
              <a:rPr lang="ru-RU" sz="4800" b="1" dirty="0" smtClean="0"/>
              <a:t>болоту</a:t>
            </a:r>
            <a:r>
              <a:rPr lang="ru-RU" sz="4800" b="1" dirty="0" smtClean="0"/>
              <a:t>.</a:t>
            </a:r>
          </a:p>
          <a:p>
            <a:r>
              <a:rPr lang="ru-RU" sz="4800" b="1" dirty="0" smtClean="0"/>
              <a:t>В </a:t>
            </a:r>
            <a:r>
              <a:rPr lang="ru-RU" sz="4800" b="1" dirty="0" smtClean="0"/>
              <a:t> гнезде  ждут  </a:t>
            </a:r>
            <a:r>
              <a:rPr lang="ru-RU" sz="4800" b="1" dirty="0" smtClean="0"/>
              <a:t>её </a:t>
            </a:r>
            <a:r>
              <a:rPr lang="ru-RU" sz="4800" b="1" dirty="0" smtClean="0"/>
              <a:t> птенцы</a:t>
            </a:r>
            <a:r>
              <a:rPr lang="ru-RU" sz="4800" b="1" dirty="0" smtClean="0"/>
              <a:t>.</a:t>
            </a:r>
          </a:p>
          <a:p>
            <a:r>
              <a:rPr lang="ru-RU" sz="4800" b="1" dirty="0" smtClean="0"/>
              <a:t>Она </a:t>
            </a:r>
            <a:r>
              <a:rPr lang="ru-RU" sz="4800" b="1" dirty="0" smtClean="0"/>
              <a:t> поймала   лягушку</a:t>
            </a:r>
            <a:r>
              <a:rPr lang="ru-RU" sz="4400" b="1" dirty="0" smtClean="0"/>
              <a:t>.</a:t>
            </a:r>
            <a:endParaRPr lang="ru-RU" sz="4400" b="1" dirty="0"/>
          </a:p>
        </p:txBody>
      </p:sp>
      <p:pic>
        <p:nvPicPr>
          <p:cNvPr id="8" name="Picture 2" descr="C:\Users\Людмила\Documents\гифы мультики\птицы\4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286124"/>
            <a:ext cx="3286148" cy="3571876"/>
          </a:xfrm>
          <a:prstGeom prst="rect">
            <a:avLst/>
          </a:prstGeom>
          <a:noFill/>
        </p:spPr>
      </p:pic>
      <p:pic>
        <p:nvPicPr>
          <p:cNvPr id="2051" name="Picture 3" descr="C:\Users\Людмила\Documents\гифы мультики\водные\21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4643447"/>
            <a:ext cx="2462214" cy="2214554"/>
          </a:xfrm>
          <a:prstGeom prst="rect">
            <a:avLst/>
          </a:prstGeom>
          <a:noFill/>
        </p:spPr>
      </p:pic>
      <p:pic>
        <p:nvPicPr>
          <p:cNvPr id="2052" name="Picture 4" descr="C:\Users\Людмила\Documents\гифы мультики\водные\23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4714884"/>
            <a:ext cx="2286016" cy="21431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ц</a:t>
            </a:r>
            <a:r>
              <a:rPr lang="ru-RU" sz="4000" b="1" dirty="0" smtClean="0"/>
              <a:t>ирк</a:t>
            </a:r>
            <a:endParaRPr lang="ru-RU" sz="4000" b="1" dirty="0"/>
          </a:p>
        </p:txBody>
      </p:sp>
      <p:pic>
        <p:nvPicPr>
          <p:cNvPr id="8194" name="Picture 2" descr="D:\Анимашки(2)\J0336797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500174"/>
            <a:ext cx="4286280" cy="4225910"/>
          </a:xfrm>
          <a:prstGeom prst="rect">
            <a:avLst/>
          </a:prstGeom>
          <a:noFill/>
        </p:spPr>
      </p:pic>
      <p:pic>
        <p:nvPicPr>
          <p:cNvPr id="8195" name="Picture 3" descr="D:\Анимашки(2)\АНИМАШКИ(2)\в цырке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2357430"/>
            <a:ext cx="3214710" cy="35004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больни</a:t>
            </a:r>
            <a:r>
              <a:rPr lang="ru-RU" sz="4000" b="1" dirty="0" smtClean="0">
                <a:solidFill>
                  <a:srgbClr val="FF0000"/>
                </a:solidFill>
              </a:rPr>
              <a:t>ц</a:t>
            </a:r>
            <a:r>
              <a:rPr lang="ru-RU" sz="4000" b="1" dirty="0" smtClean="0"/>
              <a:t>а</a:t>
            </a:r>
            <a:endParaRPr lang="ru-RU" sz="4000" b="1" dirty="0"/>
          </a:p>
        </p:txBody>
      </p:sp>
      <p:pic>
        <p:nvPicPr>
          <p:cNvPr id="16386" name="Picture 2" descr="D:\Анимашки(2)\АНИМАШКИ(2)\дети играют в больничку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786050" y="2428868"/>
            <a:ext cx="3429024" cy="27860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71480"/>
            <a:ext cx="8686800" cy="128588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пти</a:t>
            </a:r>
            <a:r>
              <a:rPr lang="ru-RU" sz="4000" b="1" dirty="0" smtClean="0">
                <a:solidFill>
                  <a:srgbClr val="FF0000"/>
                </a:solidFill>
              </a:rPr>
              <a:t>ц</a:t>
            </a:r>
            <a:r>
              <a:rPr lang="ru-RU" sz="4000" b="1" dirty="0" smtClean="0"/>
              <a:t>а</a:t>
            </a:r>
            <a:endParaRPr lang="ru-RU" sz="4000" b="1" dirty="0"/>
          </a:p>
        </p:txBody>
      </p:sp>
      <p:pic>
        <p:nvPicPr>
          <p:cNvPr id="18434" name="Picture 2" descr="D:\Анимашки(2)\АНИМАШКИ(2)\птица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71736" y="2169625"/>
            <a:ext cx="3714776" cy="3145177"/>
          </a:xfrm>
          <a:prstGeom prst="rect">
            <a:avLst/>
          </a:prstGeom>
          <a:noFill/>
        </p:spPr>
      </p:pic>
      <p:pic>
        <p:nvPicPr>
          <p:cNvPr id="5122" name="Picture 2" descr="C:\Users\Людмила\Documents\гифы мультики\птицы\2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1071546"/>
            <a:ext cx="2071702" cy="16430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71602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учительни</a:t>
            </a:r>
            <a:r>
              <a:rPr lang="ru-RU" sz="4000" b="1" dirty="0" smtClean="0">
                <a:solidFill>
                  <a:srgbClr val="FF0000"/>
                </a:solidFill>
              </a:rPr>
              <a:t>ц</a:t>
            </a:r>
            <a:r>
              <a:rPr lang="ru-RU" sz="4000" b="1" dirty="0" smtClean="0"/>
              <a:t>а</a:t>
            </a:r>
            <a:endParaRPr lang="ru-RU" sz="4000" b="1" dirty="0"/>
          </a:p>
        </p:txBody>
      </p:sp>
      <p:pic>
        <p:nvPicPr>
          <p:cNvPr id="1026" name="Picture 2" descr="C:\Users\Людмила\Documents\гифы мультики\люди\учительница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571744"/>
            <a:ext cx="4643470" cy="41434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2872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ц</a:t>
            </a:r>
            <a:r>
              <a:rPr lang="ru-RU" sz="4800" b="1" dirty="0" smtClean="0"/>
              <a:t>апля</a:t>
            </a:r>
            <a:endParaRPr lang="ru-RU" sz="4800" b="1" dirty="0"/>
          </a:p>
        </p:txBody>
      </p:sp>
      <p:pic>
        <p:nvPicPr>
          <p:cNvPr id="6146" name="Picture 2" descr="C:\Users\Людмила\Documents\гифы мультики\птицы\4.bmp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428844"/>
            <a:ext cx="3143272" cy="4429156"/>
          </a:xfrm>
          <a:prstGeom prst="rect">
            <a:avLst/>
          </a:prstGeom>
          <a:noFill/>
        </p:spPr>
      </p:pic>
      <p:pic>
        <p:nvPicPr>
          <p:cNvPr id="4" name="Picture 2" descr="C:\Users\Людмила\Documents\гифы мультики\птицы\4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428844"/>
            <a:ext cx="3143272" cy="44291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яй</a:t>
            </a:r>
            <a:r>
              <a:rPr lang="ru-RU" sz="4400" b="1" dirty="0" smtClean="0">
                <a:solidFill>
                  <a:srgbClr val="FF0000"/>
                </a:solidFill>
              </a:rPr>
              <a:t>ц</a:t>
            </a:r>
            <a:r>
              <a:rPr lang="ru-RU" sz="4400" b="1" dirty="0" smtClean="0"/>
              <a:t>о</a:t>
            </a:r>
            <a:endParaRPr lang="ru-RU" sz="4400" b="1" dirty="0"/>
          </a:p>
        </p:txBody>
      </p:sp>
      <p:pic>
        <p:nvPicPr>
          <p:cNvPr id="4" name="Picture 2" descr="D:\Анимашки(2)\АНИМАШКИ(2)\курица с яйцом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857364"/>
            <a:ext cx="3214710" cy="3929089"/>
          </a:xfrm>
          <a:prstGeom prst="rect">
            <a:avLst/>
          </a:prstGeom>
          <a:noFill/>
        </p:spPr>
      </p:pic>
      <p:pic>
        <p:nvPicPr>
          <p:cNvPr id="8194" name="Picture 2" descr="C:\Users\Людмила\Documents\гифы мультики\птицы\20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714356"/>
            <a:ext cx="2000264" cy="335758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кури</a:t>
            </a:r>
            <a:r>
              <a:rPr lang="ru-RU" sz="4000" b="1" dirty="0" smtClean="0">
                <a:solidFill>
                  <a:srgbClr val="FF0000"/>
                </a:solidFill>
              </a:rPr>
              <a:t>ц</a:t>
            </a:r>
            <a:r>
              <a:rPr lang="ru-RU" sz="4000" b="1" dirty="0" smtClean="0"/>
              <a:t>а</a:t>
            </a:r>
            <a:endParaRPr lang="ru-RU" sz="4000" b="1" dirty="0"/>
          </a:p>
        </p:txBody>
      </p:sp>
      <p:pic>
        <p:nvPicPr>
          <p:cNvPr id="17411" name="Picture 3" descr="D:\Анимашки(2)\овощи и фрукты\насекомые\курочк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714488"/>
            <a:ext cx="4500594" cy="3786214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1554162"/>
            <a:ext cx="1695432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90023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серд</a:t>
            </a:r>
            <a:r>
              <a:rPr lang="ru-RU" sz="4000" b="1" dirty="0" smtClean="0">
                <a:solidFill>
                  <a:srgbClr val="FF0000"/>
                </a:solidFill>
              </a:rPr>
              <a:t>ц</a:t>
            </a:r>
            <a:r>
              <a:rPr lang="ru-RU" sz="4000" b="1" dirty="0" smtClean="0"/>
              <a:t>е</a:t>
            </a:r>
            <a:endParaRPr lang="ru-RU" sz="4000" b="1" dirty="0"/>
          </a:p>
        </p:txBody>
      </p:sp>
      <p:pic>
        <p:nvPicPr>
          <p:cNvPr id="4" name="Picture 2" descr="C:\Users\Людмила\Documents\гифы мультики\люди\сердце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786058"/>
            <a:ext cx="3143271" cy="3143272"/>
          </a:xfrm>
          <a:prstGeom prst="rect">
            <a:avLst/>
          </a:prstGeom>
          <a:noFill/>
        </p:spPr>
      </p:pic>
      <p:pic>
        <p:nvPicPr>
          <p:cNvPr id="1026" name="Picture 2" descr="C:\Users\Людмила\Documents\гифы мультики\праздники\день св валентина\4h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2571744"/>
            <a:ext cx="3000396" cy="31432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133</TotalTime>
  <Words>49</Words>
  <Application>Microsoft Office PowerPoint</Application>
  <PresentationFormat>Экран (4:3)</PresentationFormat>
  <Paragraphs>34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 звук и буква  Ц</vt:lpstr>
      <vt:lpstr>цирк</vt:lpstr>
      <vt:lpstr>больница</vt:lpstr>
      <vt:lpstr>птица</vt:lpstr>
      <vt:lpstr>учительница</vt:lpstr>
      <vt:lpstr>цапля</vt:lpstr>
      <vt:lpstr>яйцо</vt:lpstr>
      <vt:lpstr>курица</vt:lpstr>
      <vt:lpstr>сердце</vt:lpstr>
      <vt:lpstr>цепи</vt:lpstr>
      <vt:lpstr>гусеница</vt:lpstr>
      <vt:lpstr>шприц</vt:lpstr>
      <vt:lpstr>ножницы</vt:lpstr>
      <vt:lpstr>солнце</vt:lpstr>
      <vt:lpstr>цветы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</dc:title>
  <dc:creator>XTreme</dc:creator>
  <cp:lastModifiedBy>Людмила</cp:lastModifiedBy>
  <cp:revision>15</cp:revision>
  <dcterms:created xsi:type="dcterms:W3CDTF">2009-12-13T06:42:16Z</dcterms:created>
  <dcterms:modified xsi:type="dcterms:W3CDTF">2009-12-22T02:27:34Z</dcterms:modified>
</cp:coreProperties>
</file>