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3" r:id="rId8"/>
    <p:sldId id="261" r:id="rId9"/>
    <p:sldId id="268" r:id="rId10"/>
    <p:sldId id="271" r:id="rId11"/>
    <p:sldId id="272" r:id="rId12"/>
    <p:sldId id="269" r:id="rId13"/>
    <p:sldId id="262" r:id="rId14"/>
    <p:sldId id="265" r:id="rId15"/>
    <p:sldId id="264" r:id="rId16"/>
    <p:sldId id="266" r:id="rId17"/>
    <p:sldId id="267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00BCA49-AAD4-4E83-8749-2A8817D99EA9}" type="datetimeFigureOut">
              <a:rPr lang="ru-RU" smtClean="0"/>
              <a:pPr/>
              <a:t>16.12.2009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547C4F-B7E0-4E6A-9799-F81AC05F242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1828800"/>
          </a:xfrm>
        </p:spPr>
        <p:txBody>
          <a:bodyPr>
            <a:normAutofit/>
          </a:bodyPr>
          <a:lstStyle/>
          <a:p>
            <a:r>
              <a:rPr lang="ru-RU" sz="6600" b="1" dirty="0" smtClean="0"/>
              <a:t>Звук и буква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х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D:\Анимашки\J028888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643182"/>
            <a:ext cx="3829073" cy="3857652"/>
          </a:xfrm>
          <a:prstGeom prst="rect">
            <a:avLst/>
          </a:prstGeom>
          <a:noFill/>
        </p:spPr>
      </p:pic>
      <p:pic>
        <p:nvPicPr>
          <p:cNvPr id="5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3071834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928670"/>
            <a:ext cx="8229600" cy="1143000"/>
          </a:xfrm>
        </p:spPr>
        <p:txBody>
          <a:bodyPr/>
          <a:lstStyle/>
          <a:p>
            <a:r>
              <a:rPr lang="ru-RU" b="1" dirty="0" smtClean="0"/>
              <a:t>стра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Людмила\Documents\гифы мультики\разное\страх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285992"/>
            <a:ext cx="364333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о</a:t>
            </a:r>
            <a:r>
              <a:rPr lang="ru-RU" sz="6000" b="1" dirty="0" smtClean="0">
                <a:solidFill>
                  <a:srgbClr val="FF0000"/>
                </a:solidFill>
              </a:rPr>
              <a:t>х</a:t>
            </a:r>
            <a:r>
              <a:rPr lang="ru-RU" sz="6000" b="1" dirty="0" smtClean="0"/>
              <a:t>ота</a:t>
            </a:r>
            <a:endParaRPr lang="ru-RU" sz="6000" b="1" dirty="0"/>
          </a:p>
        </p:txBody>
      </p:sp>
      <p:pic>
        <p:nvPicPr>
          <p:cNvPr id="3074" name="Picture 2" descr="D:\Анимашки\J023646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14488"/>
            <a:ext cx="414340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я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та</a:t>
            </a:r>
            <a:endParaRPr lang="ru-RU" b="1" dirty="0"/>
          </a:p>
        </p:txBody>
      </p:sp>
      <p:pic>
        <p:nvPicPr>
          <p:cNvPr id="4098" name="Picture 2" descr="D:\Анимашки\анимашки 2\яхт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4786346" cy="3500461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гифы мультики\разное\1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071678"/>
            <a:ext cx="3824305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лопушки</a:t>
            </a:r>
            <a:endParaRPr lang="ru-RU" b="1" dirty="0"/>
          </a:p>
        </p:txBody>
      </p:sp>
      <p:pic>
        <p:nvPicPr>
          <p:cNvPr id="6146" name="Picture 2" descr="C:\Users\Людмила\Documents\гифы мультики\праздники\3_s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14554"/>
            <a:ext cx="3524273" cy="4214842"/>
          </a:xfrm>
          <a:prstGeom prst="rect">
            <a:avLst/>
          </a:prstGeom>
          <a:noFill/>
        </p:spPr>
      </p:pic>
      <p:pic>
        <p:nvPicPr>
          <p:cNvPr id="6147" name="Picture 3" descr="C:\Users\Людмила\Documents\гифы мультики\праздники\9B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357298"/>
            <a:ext cx="1571635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643306" y="642918"/>
            <a:ext cx="5043494" cy="5712007"/>
          </a:xfrm>
        </p:spPr>
        <p:txBody>
          <a:bodyPr>
            <a:normAutofit/>
          </a:bodyPr>
          <a:lstStyle/>
          <a:p>
            <a:endParaRPr lang="ru-RU" sz="4400" b="1" dirty="0" smtClean="0"/>
          </a:p>
          <a:p>
            <a:r>
              <a:rPr lang="ru-RU" sz="5400" b="1" dirty="0" smtClean="0"/>
              <a:t>му</a:t>
            </a:r>
            <a:r>
              <a:rPr lang="ru-RU" sz="5400" b="1" dirty="0" smtClean="0">
                <a:solidFill>
                  <a:srgbClr val="FF0000"/>
                </a:solidFill>
              </a:rPr>
              <a:t>х</a:t>
            </a:r>
            <a:r>
              <a:rPr lang="ru-RU" sz="5400" b="1" dirty="0" smtClean="0"/>
              <a:t>а</a:t>
            </a:r>
          </a:p>
          <a:p>
            <a:endParaRPr lang="ru-RU" sz="5400" b="1" dirty="0" smtClean="0"/>
          </a:p>
          <a:p>
            <a:r>
              <a:rPr lang="ru-RU" sz="5400" b="1" dirty="0" smtClean="0">
                <a:solidFill>
                  <a:srgbClr val="FF0000"/>
                </a:solidFill>
              </a:rPr>
              <a:t>х</a:t>
            </a:r>
            <a:r>
              <a:rPr lang="ru-RU" sz="5400" b="1" dirty="0" smtClean="0"/>
              <a:t>лопушки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черепа</a:t>
            </a:r>
            <a:r>
              <a:rPr lang="ru-RU" sz="5400" b="1" dirty="0" smtClean="0">
                <a:solidFill>
                  <a:srgbClr val="FF0000"/>
                </a:solidFill>
              </a:rPr>
              <a:t>х</a:t>
            </a:r>
            <a:r>
              <a:rPr lang="ru-RU" sz="5400" b="1" dirty="0" smtClean="0"/>
              <a:t>а</a:t>
            </a:r>
          </a:p>
          <a:p>
            <a:endParaRPr lang="ru-RU" sz="5400" b="1" dirty="0"/>
          </a:p>
        </p:txBody>
      </p:sp>
      <p:pic>
        <p:nvPicPr>
          <p:cNvPr id="7" name="Picture 2" descr="C:\Users\Людмила\Documents\гифы мультики\водные\12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643446"/>
            <a:ext cx="1857388" cy="2071702"/>
          </a:xfrm>
          <a:prstGeom prst="rect">
            <a:avLst/>
          </a:prstGeom>
          <a:noFill/>
        </p:spPr>
      </p:pic>
      <p:pic>
        <p:nvPicPr>
          <p:cNvPr id="8" name="Picture 2" descr="C:\Users\Людмила\Documents\гифы мультики\праздники\3_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714620"/>
            <a:ext cx="2309827" cy="2000264"/>
          </a:xfrm>
          <a:prstGeom prst="rect">
            <a:avLst/>
          </a:prstGeom>
          <a:noFill/>
        </p:spPr>
      </p:pic>
      <p:pic>
        <p:nvPicPr>
          <p:cNvPr id="9" name="Picture 2" descr="C:\Users\Людмила\Documents\гифы мультики\насекомые\26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642918"/>
            <a:ext cx="1714512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857520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Наступили  холода.</a:t>
            </a:r>
            <a:br>
              <a:rPr lang="ru-RU" sz="4800" b="1" dirty="0" smtClean="0"/>
            </a:br>
            <a:r>
              <a:rPr lang="ru-RU" sz="4800" b="1" dirty="0" smtClean="0"/>
              <a:t>Пошёл  хлопьями  снег.</a:t>
            </a:r>
            <a:br>
              <a:rPr lang="ru-RU" sz="4800" b="1" dirty="0" smtClean="0"/>
            </a:br>
            <a:r>
              <a:rPr lang="ru-RU" sz="4800" b="1" dirty="0" smtClean="0"/>
              <a:t>Все прячутся от холода.</a:t>
            </a:r>
            <a:br>
              <a:rPr lang="ru-RU" sz="4800" b="1" dirty="0" smtClean="0"/>
            </a:br>
            <a:endParaRPr lang="ru-RU" sz="4800" b="1" dirty="0"/>
          </a:p>
        </p:txBody>
      </p:sp>
      <p:pic>
        <p:nvPicPr>
          <p:cNvPr id="2050" name="Picture 2" descr="D:\Анимашки\АНИМАШКИ\дом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8215370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500042"/>
            <a:ext cx="4038600" cy="5854883"/>
          </a:xfrm>
        </p:spPr>
        <p:txBody>
          <a:bodyPr>
            <a:normAutofit fontScale="92500" lnSpcReduction="10000"/>
          </a:bodyPr>
          <a:lstStyle/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х</a:t>
            </a:r>
            <a:r>
              <a:rPr lang="ru-RU" sz="4400" b="1" dirty="0" smtClean="0"/>
              <a:t>лопать</a:t>
            </a:r>
          </a:p>
          <a:p>
            <a:endParaRPr lang="ru-RU" sz="4400" b="1" dirty="0" smtClean="0"/>
          </a:p>
          <a:p>
            <a:pPr>
              <a:buNone/>
            </a:pPr>
            <a:endParaRPr lang="ru-RU" sz="4400" b="1" dirty="0" smtClean="0"/>
          </a:p>
          <a:p>
            <a:r>
              <a:rPr lang="ru-RU" sz="4400" b="1" dirty="0" smtClean="0"/>
              <a:t>сме</a:t>
            </a:r>
            <a:r>
              <a:rPr lang="ru-RU" sz="4400" b="1" dirty="0" smtClean="0">
                <a:solidFill>
                  <a:srgbClr val="FF0000"/>
                </a:solidFill>
              </a:rPr>
              <a:t>х</a:t>
            </a: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х</a:t>
            </a:r>
            <a:r>
              <a:rPr lang="ru-RU" sz="4400" b="1" dirty="0" smtClean="0"/>
              <a:t>олод</a:t>
            </a:r>
          </a:p>
        </p:txBody>
      </p:sp>
      <p:pic>
        <p:nvPicPr>
          <p:cNvPr id="7" name="Picture 2" descr="D:\Анимашки\АНИМАШКИ\апплодисменты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857232"/>
            <a:ext cx="1500198" cy="1285884"/>
          </a:xfrm>
          <a:prstGeom prst="rect">
            <a:avLst/>
          </a:prstGeom>
          <a:noFill/>
        </p:spPr>
      </p:pic>
      <p:pic>
        <p:nvPicPr>
          <p:cNvPr id="9" name="Picture 4" descr="C:\Users\Людмила\Documents\гифы мультики\погода\j0187903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429132"/>
            <a:ext cx="1928826" cy="2286016"/>
          </a:xfrm>
          <a:prstGeom prst="rect">
            <a:avLst/>
          </a:prstGeom>
          <a:noFill/>
        </p:spPr>
      </p:pic>
      <p:pic>
        <p:nvPicPr>
          <p:cNvPr id="10" name="Picture 3" descr="C:\Users\Людмила\Documents\гифы мультики\дети\BABY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3116"/>
            <a:ext cx="1857388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Пришла  холодная  зима.</a:t>
            </a:r>
            <a:br>
              <a:rPr lang="ru-RU" b="1" dirty="0" smtClean="0"/>
            </a:br>
            <a:r>
              <a:rPr lang="ru-RU" b="1" dirty="0" smtClean="0"/>
              <a:t>Ударили  сильные  морозы.  </a:t>
            </a:r>
            <a:br>
              <a:rPr lang="ru-RU" b="1" dirty="0" smtClean="0"/>
            </a:br>
            <a:r>
              <a:rPr lang="ru-RU" b="1" dirty="0" smtClean="0"/>
              <a:t>Дрожат  птички от холода.    </a:t>
            </a:r>
            <a:endParaRPr lang="ru-RU" b="1" dirty="0"/>
          </a:p>
        </p:txBody>
      </p:sp>
      <p:pic>
        <p:nvPicPr>
          <p:cNvPr id="10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3116"/>
            <a:ext cx="4000496" cy="4286256"/>
          </a:xfrm>
          <a:prstGeom prst="rect">
            <a:avLst/>
          </a:prstGeom>
          <a:noFill/>
        </p:spPr>
      </p:pic>
      <p:pic>
        <p:nvPicPr>
          <p:cNvPr id="6147" name="Picture 3" descr="C:\Users\Людмила\Documents\гифы мультики\погода\NA00391_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71744"/>
            <a:ext cx="4857784" cy="3857652"/>
          </a:xfrm>
          <a:prstGeom prst="rect">
            <a:avLst/>
          </a:prstGeom>
          <a:noFill/>
        </p:spPr>
      </p:pic>
      <p:pic>
        <p:nvPicPr>
          <p:cNvPr id="6148" name="Picture 4" descr="C:\Users\Людмила\Documents\гифы мультики\птицы\пти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714620"/>
            <a:ext cx="1333509" cy="13335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Анимашки\J028888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57637" y="2143117"/>
            <a:ext cx="3829073" cy="3857652"/>
          </a:xfrm>
          <a:prstGeom prst="rect">
            <a:avLst/>
          </a:prstGeom>
          <a:noFill/>
        </p:spPr>
      </p:pic>
      <p:pic>
        <p:nvPicPr>
          <p:cNvPr id="5123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571744"/>
            <a:ext cx="2071702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черепа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а</a:t>
            </a:r>
            <a:endParaRPr lang="ru-RU" b="1" dirty="0"/>
          </a:p>
        </p:txBody>
      </p:sp>
      <p:pic>
        <p:nvPicPr>
          <p:cNvPr id="1026" name="Picture 2" descr="C:\Users\Людмила\Documents\гифы мультики\водные\12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285992"/>
            <a:ext cx="2886092" cy="3000396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водные\1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643182"/>
            <a:ext cx="2247909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сме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1" name="Picture 3" descr="C:\Users\Людмила\Documents\гифы мультики\дети\5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2857496"/>
            <a:ext cx="1833570" cy="3000396"/>
          </a:xfrm>
          <a:prstGeom prst="rect">
            <a:avLst/>
          </a:prstGeom>
          <a:noFill/>
        </p:spPr>
      </p:pic>
      <p:pic>
        <p:nvPicPr>
          <p:cNvPr id="5" name="Picture 3" descr="C:\Users\Людмила\Documents\гифы мультики\дети\BABY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3000396" cy="3357586"/>
          </a:xfrm>
          <a:prstGeom prst="rect">
            <a:avLst/>
          </a:prstGeom>
          <a:noFill/>
        </p:spPr>
      </p:pic>
      <p:pic>
        <p:nvPicPr>
          <p:cNvPr id="4098" name="Picture 2" descr="D:\Анимашки\J028275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81858" y="714356"/>
            <a:ext cx="1862142" cy="2000264"/>
          </a:xfrm>
          <a:prstGeom prst="rect">
            <a:avLst/>
          </a:prstGeom>
          <a:noFill/>
        </p:spPr>
      </p:pic>
      <p:pic>
        <p:nvPicPr>
          <p:cNvPr id="4099" name="Picture 3" descr="D:\Анимашки\J028376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143248"/>
            <a:ext cx="1928826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одит</a:t>
            </a:r>
            <a:endParaRPr lang="ru-RU" b="1" dirty="0"/>
          </a:p>
        </p:txBody>
      </p:sp>
      <p:pic>
        <p:nvPicPr>
          <p:cNvPr id="3074" name="Picture 2" descr="C:\Users\Людмила\Documents\гифы мультики\люди\Бегун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285992"/>
            <a:ext cx="1824047" cy="3047225"/>
          </a:xfrm>
          <a:prstGeom prst="rect">
            <a:avLst/>
          </a:prstGeom>
          <a:noFill/>
        </p:spPr>
      </p:pic>
      <p:pic>
        <p:nvPicPr>
          <p:cNvPr id="3075" name="Picture 3" descr="C:\Users\Людмила\Documents\гифы мультики\люди\Бегун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571744"/>
            <a:ext cx="1295407" cy="3005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му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а</a:t>
            </a:r>
            <a:endParaRPr lang="ru-RU" b="1" dirty="0"/>
          </a:p>
        </p:txBody>
      </p:sp>
      <p:pic>
        <p:nvPicPr>
          <p:cNvPr id="4098" name="Picture 2" descr="C:\Users\Людмила\Documents\гифы мультики\насекомые\26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9" y="2643183"/>
            <a:ext cx="335758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одит и вы</a:t>
            </a:r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одит</a:t>
            </a:r>
            <a:endParaRPr lang="ru-RU" b="1" dirty="0"/>
          </a:p>
        </p:txBody>
      </p:sp>
      <p:pic>
        <p:nvPicPr>
          <p:cNvPr id="5122" name="Picture 2" descr="D:\Анимашки\анимация\входит и выходит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00240"/>
            <a:ext cx="707236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лопать</a:t>
            </a:r>
            <a:endParaRPr lang="ru-RU" b="1" dirty="0"/>
          </a:p>
        </p:txBody>
      </p:sp>
      <p:pic>
        <p:nvPicPr>
          <p:cNvPr id="1026" name="Picture 2" descr="D:\Анимашки\АНИМАШКИ\апплодисмент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214555"/>
            <a:ext cx="3857651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х</a:t>
            </a:r>
            <a:r>
              <a:rPr lang="ru-RU" b="1" dirty="0" smtClean="0"/>
              <a:t>олод</a:t>
            </a:r>
            <a:endParaRPr lang="ru-RU" b="1" dirty="0"/>
          </a:p>
        </p:txBody>
      </p:sp>
      <p:pic>
        <p:nvPicPr>
          <p:cNvPr id="5122" name="Picture 2" descr="C:\Users\Людмила\Documents\гифы мультики\погода\j0346447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2928958" cy="4286280"/>
          </a:xfrm>
          <a:prstGeom prst="rect">
            <a:avLst/>
          </a:prstGeom>
          <a:noFill/>
        </p:spPr>
      </p:pic>
      <p:pic>
        <p:nvPicPr>
          <p:cNvPr id="5123" name="Picture 3" descr="C:\Users\Людмила\Documents\гифы мультики\погода\j0346825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857364"/>
            <a:ext cx="2219335" cy="4357718"/>
          </a:xfrm>
          <a:prstGeom prst="rect">
            <a:avLst/>
          </a:prstGeom>
          <a:noFill/>
        </p:spPr>
      </p:pic>
      <p:pic>
        <p:nvPicPr>
          <p:cNvPr id="5124" name="Picture 4" descr="C:\Users\Людмила\Documents\гифы мультики\погода\j018790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000240"/>
            <a:ext cx="3357586" cy="4286280"/>
          </a:xfrm>
          <a:prstGeom prst="rect">
            <a:avLst/>
          </a:prstGeom>
          <a:noFill/>
        </p:spPr>
      </p:pic>
      <p:pic>
        <p:nvPicPr>
          <p:cNvPr id="6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0"/>
            <a:ext cx="7572428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ша</a:t>
            </a:r>
            <a:r>
              <a:rPr lang="ru-RU" sz="6000" b="1" dirty="0" smtClean="0">
                <a:solidFill>
                  <a:srgbClr val="FF0000"/>
                </a:solidFill>
              </a:rPr>
              <a:t>х</a:t>
            </a:r>
            <a:r>
              <a:rPr lang="ru-RU" sz="6000" b="1" dirty="0" smtClean="0"/>
              <a:t>маты</a:t>
            </a:r>
            <a:endParaRPr lang="ru-RU" sz="6000" b="1" dirty="0"/>
          </a:p>
        </p:txBody>
      </p:sp>
      <p:pic>
        <p:nvPicPr>
          <p:cNvPr id="3074" name="Picture 2" descr="D:\Анимашки\анимашки 2\шахмат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428868"/>
            <a:ext cx="471490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272</TotalTime>
  <Words>27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Звук и буква</vt:lpstr>
      <vt:lpstr>черепаха</vt:lpstr>
      <vt:lpstr>смех</vt:lpstr>
      <vt:lpstr>ходит</vt:lpstr>
      <vt:lpstr>муха</vt:lpstr>
      <vt:lpstr>Входит и выходит</vt:lpstr>
      <vt:lpstr>хлопать</vt:lpstr>
      <vt:lpstr>холод</vt:lpstr>
      <vt:lpstr>шахматы</vt:lpstr>
      <vt:lpstr>страх</vt:lpstr>
      <vt:lpstr>охота</vt:lpstr>
      <vt:lpstr>яхта</vt:lpstr>
      <vt:lpstr>хлопушки</vt:lpstr>
      <vt:lpstr>Слайд 14</vt:lpstr>
      <vt:lpstr>Наступили  холода. Пошёл  хлопьями  снег. Все прячутся от холода. </vt:lpstr>
      <vt:lpstr>Слайд 16</vt:lpstr>
      <vt:lpstr>                                                          Пришла  холодная  зима. Ударили  сильные  морозы.   Дрожат  птички от холода.    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Людмила</dc:creator>
  <cp:lastModifiedBy>Людмила</cp:lastModifiedBy>
  <cp:revision>29</cp:revision>
  <dcterms:created xsi:type="dcterms:W3CDTF">2009-12-10T02:41:18Z</dcterms:created>
  <dcterms:modified xsi:type="dcterms:W3CDTF">2009-12-16T02:13:53Z</dcterms:modified>
</cp:coreProperties>
</file>