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72" r:id="rId5"/>
    <p:sldId id="273" r:id="rId6"/>
    <p:sldId id="268" r:id="rId7"/>
    <p:sldId id="276" r:id="rId8"/>
    <p:sldId id="275" r:id="rId9"/>
    <p:sldId id="258" r:id="rId10"/>
    <p:sldId id="267" r:id="rId11"/>
    <p:sldId id="259" r:id="rId12"/>
    <p:sldId id="260" r:id="rId13"/>
    <p:sldId id="261" r:id="rId14"/>
    <p:sldId id="270" r:id="rId15"/>
    <p:sldId id="262" r:id="rId16"/>
    <p:sldId id="280" r:id="rId17"/>
    <p:sldId id="263" r:id="rId18"/>
    <p:sldId id="269" r:id="rId19"/>
    <p:sldId id="271" r:id="rId20"/>
    <p:sldId id="264" r:id="rId21"/>
    <p:sldId id="279" r:id="rId22"/>
    <p:sldId id="265" r:id="rId23"/>
    <p:sldId id="266" r:id="rId24"/>
    <p:sldId id="277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A620B72-7054-4B69-BBC7-EA4175EBA88E}" type="datetimeFigureOut">
              <a:rPr lang="ru-RU" smtClean="0"/>
              <a:pPr/>
              <a:t>29.12.2009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1EFA0A4-BCC8-4A6C-B3FB-72293FD548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gif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wm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9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7300" dirty="0" smtClean="0">
                <a:solidFill>
                  <a:srgbClr val="7030A0"/>
                </a:solidFill>
              </a:rPr>
              <a:t>звук и буква</a:t>
            </a:r>
            <a:endParaRPr lang="ru-RU" sz="73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dirty="0" err="1" smtClean="0">
                <a:solidFill>
                  <a:srgbClr val="FF0000"/>
                </a:solidFill>
              </a:rPr>
              <a:t>ф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Людмила\Documents\гифы мультики\разное\светофор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57166"/>
            <a:ext cx="2071702" cy="5643602"/>
          </a:xfrm>
          <a:prstGeom prst="rect">
            <a:avLst/>
          </a:prstGeom>
          <a:noFill/>
        </p:spPr>
      </p:pic>
      <p:pic>
        <p:nvPicPr>
          <p:cNvPr id="5" name="Picture 2" descr="D:\Анимашки(2)\овощи и фрукты\спорт\школа\AN00790_.WMF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500826" y="357166"/>
            <a:ext cx="2008068" cy="22213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72074"/>
            <a:ext cx="8183880" cy="105156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жира</a:t>
            </a:r>
            <a:r>
              <a:rPr lang="ru-RU" sz="6000" dirty="0" smtClean="0">
                <a:solidFill>
                  <a:srgbClr val="FF0000"/>
                </a:solidFill>
              </a:rPr>
              <a:t>ф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Людмила\Documents\гифы мультики\экзотика\24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571480"/>
            <a:ext cx="2875769" cy="3281372"/>
          </a:xfrm>
          <a:prstGeom prst="rect">
            <a:avLst/>
          </a:prstGeom>
          <a:noFill/>
        </p:spPr>
      </p:pic>
      <p:pic>
        <p:nvPicPr>
          <p:cNvPr id="1027" name="Picture 3" descr="C:\Users\Людмила\Documents\гифы мультики\экзотика\2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714356"/>
            <a:ext cx="2857520" cy="4281493"/>
          </a:xfrm>
          <a:prstGeom prst="rect">
            <a:avLst/>
          </a:prstGeom>
          <a:noFill/>
        </p:spPr>
      </p:pic>
      <p:pic>
        <p:nvPicPr>
          <p:cNvPr id="1028" name="Picture 4" descr="C:\Users\Людмила\Documents\гифы мультики\экзотика\28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0430" y="1428736"/>
            <a:ext cx="1285882" cy="3143272"/>
          </a:xfrm>
          <a:prstGeom prst="rect">
            <a:avLst/>
          </a:prstGeom>
          <a:noFill/>
        </p:spPr>
      </p:pic>
      <p:pic>
        <p:nvPicPr>
          <p:cNvPr id="6" name="Picture 4" descr="C:\Users\Людмила\Documents\гифы мультики\экзотика\28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428736"/>
            <a:ext cx="1285882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теле</a:t>
            </a:r>
            <a:r>
              <a:rPr lang="ru-RU" sz="5400" dirty="0" smtClean="0">
                <a:solidFill>
                  <a:srgbClr val="FF0000"/>
                </a:solidFill>
              </a:rPr>
              <a:t>ф</a:t>
            </a:r>
            <a:r>
              <a:rPr lang="ru-RU" sz="5400" dirty="0" smtClean="0"/>
              <a:t>он</a:t>
            </a:r>
            <a:endParaRPr lang="ru-RU" sz="5400" dirty="0"/>
          </a:p>
        </p:txBody>
      </p:sp>
      <p:pic>
        <p:nvPicPr>
          <p:cNvPr id="3074" name="Picture 2" descr="C:\Users\Людмила\Documents\гифы мультики\разное\телефон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0298" y="857232"/>
            <a:ext cx="2690033" cy="3143272"/>
          </a:xfrm>
          <a:prstGeom prst="rect">
            <a:avLst/>
          </a:prstGeom>
          <a:noFill/>
        </p:spPr>
      </p:pic>
      <p:pic>
        <p:nvPicPr>
          <p:cNvPr id="4098" name="Picture 2" descr="D:\Анимашки\J030338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143504" y="2285992"/>
            <a:ext cx="3124224" cy="261939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ф</a:t>
            </a:r>
            <a:r>
              <a:rPr lang="ru-RU" sz="4400" dirty="0" smtClean="0">
                <a:solidFill>
                  <a:srgbClr val="002060"/>
                </a:solidFill>
              </a:rPr>
              <a:t>утбол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Людмила\Documents\гифы мультики\спорт\PE00998_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71209" y="890804"/>
            <a:ext cx="3447619" cy="346666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Ф</a:t>
            </a:r>
            <a:r>
              <a:rPr lang="ru-RU" sz="4800" dirty="0" smtClean="0">
                <a:solidFill>
                  <a:schemeClr val="tx1"/>
                </a:solidFill>
              </a:rPr>
              <a:t>УКСИЯ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Людмила\Documents\гифы мультики\цветы\b2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142984"/>
            <a:ext cx="3185337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ф</a:t>
            </a:r>
            <a:r>
              <a:rPr lang="ru-RU" sz="4800" dirty="0" smtClean="0"/>
              <a:t>лаг</a:t>
            </a:r>
            <a:endParaRPr lang="ru-RU" sz="4800" dirty="0"/>
          </a:p>
        </p:txBody>
      </p:sp>
      <p:pic>
        <p:nvPicPr>
          <p:cNvPr id="5122" name="Picture 2" descr="D:\Анимашки\АНИМАШКИ\флаг России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000108"/>
            <a:ext cx="4429156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ци</a:t>
            </a:r>
            <a:r>
              <a:rPr lang="ru-RU" sz="4000" dirty="0" smtClean="0">
                <a:solidFill>
                  <a:srgbClr val="FF0000"/>
                </a:solidFill>
              </a:rPr>
              <a:t>ф</a:t>
            </a:r>
            <a:r>
              <a:rPr lang="ru-RU" sz="4000" dirty="0" smtClean="0"/>
              <a:t>ры</a:t>
            </a:r>
            <a:endParaRPr lang="ru-RU" sz="4000" dirty="0"/>
          </a:p>
        </p:txBody>
      </p:sp>
      <p:pic>
        <p:nvPicPr>
          <p:cNvPr id="6146" name="Picture 2" descr="C:\Users\Людмила\Documents\гифы мультики\цифры\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714752"/>
            <a:ext cx="1622435" cy="1676400"/>
          </a:xfrm>
          <a:prstGeom prst="rect">
            <a:avLst/>
          </a:prstGeom>
          <a:noFill/>
        </p:spPr>
      </p:pic>
      <p:pic>
        <p:nvPicPr>
          <p:cNvPr id="6147" name="Picture 3" descr="C:\Users\Людмила\Documents\гифы мультики\цифры\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000108"/>
            <a:ext cx="2152659" cy="3352800"/>
          </a:xfrm>
          <a:prstGeom prst="rect">
            <a:avLst/>
          </a:prstGeom>
          <a:noFill/>
        </p:spPr>
      </p:pic>
      <p:pic>
        <p:nvPicPr>
          <p:cNvPr id="6" name="Picture 3" descr="C:\Users\Людмила\Documents\гифы мультики\цифры\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500174"/>
            <a:ext cx="2000264" cy="2643206"/>
          </a:xfrm>
          <a:prstGeom prst="rect">
            <a:avLst/>
          </a:prstGeom>
          <a:noFill/>
        </p:spPr>
      </p:pic>
      <p:pic>
        <p:nvPicPr>
          <p:cNvPr id="7" name="Picture 4" descr="C:\Users\Людмила\Documents\гифы мультики\цифры\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85728"/>
            <a:ext cx="1914532" cy="3371850"/>
          </a:xfrm>
          <a:prstGeom prst="rect">
            <a:avLst/>
          </a:prstGeom>
          <a:noFill/>
        </p:spPr>
      </p:pic>
      <p:pic>
        <p:nvPicPr>
          <p:cNvPr id="6148" name="Picture 4" descr="C:\Users\Людмила\Documents\гифы мультики\цифры\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0"/>
            <a:ext cx="2071702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Ф</a:t>
            </a:r>
            <a:r>
              <a:rPr lang="ru-RU" sz="4400" dirty="0" smtClean="0"/>
              <a:t>ОНТАН</a:t>
            </a:r>
            <a:endParaRPr lang="ru-RU" sz="4400" dirty="0"/>
          </a:p>
        </p:txBody>
      </p:sp>
      <p:pic>
        <p:nvPicPr>
          <p:cNvPr id="37890" name="Picture 2" descr="C:\Users\Людмила\Documents\Записные книжки OneNote\гифы мультики\водные\14R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00166" y="571480"/>
            <a:ext cx="4714908" cy="41434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ф</a:t>
            </a:r>
            <a:r>
              <a:rPr lang="ru-RU" sz="4800" dirty="0" smtClean="0"/>
              <a:t>акел</a:t>
            </a:r>
            <a:endParaRPr lang="ru-RU" sz="4800" dirty="0"/>
          </a:p>
        </p:txBody>
      </p:sp>
      <p:pic>
        <p:nvPicPr>
          <p:cNvPr id="1026" name="Picture 2" descr="D:\Анимашки\анимашки 2\факел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00364" y="714356"/>
            <a:ext cx="2357454" cy="42148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дель</a:t>
            </a:r>
            <a:r>
              <a:rPr lang="ru-RU" sz="4800" dirty="0" smtClean="0">
                <a:solidFill>
                  <a:srgbClr val="FF0000"/>
                </a:solidFill>
              </a:rPr>
              <a:t>ф</a:t>
            </a:r>
            <a:r>
              <a:rPr lang="ru-RU" sz="4800" dirty="0" smtClean="0"/>
              <a:t>ин</a:t>
            </a:r>
            <a:endParaRPr lang="ru-RU" sz="4800" dirty="0"/>
          </a:p>
        </p:txBody>
      </p:sp>
      <p:pic>
        <p:nvPicPr>
          <p:cNvPr id="3074" name="Picture 2" descr="D:\Анимашки\J029699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214422"/>
            <a:ext cx="5429288" cy="3929089"/>
          </a:xfrm>
          <a:prstGeom prst="rect">
            <a:avLst/>
          </a:prstGeom>
          <a:noFill/>
        </p:spPr>
      </p:pic>
      <p:pic>
        <p:nvPicPr>
          <p:cNvPr id="1026" name="Picture 2" descr="C:\Users\Людмила\Documents\Записные книжки OneNote\гифы мультики\водные\11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785794"/>
            <a:ext cx="4143404" cy="47149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Ф</a:t>
            </a:r>
            <a:r>
              <a:rPr lang="ru-RU" sz="4400" dirty="0" smtClean="0"/>
              <a:t>отоаппарат </a:t>
            </a:r>
            <a:endParaRPr lang="ru-RU" sz="4400" dirty="0"/>
          </a:p>
        </p:txBody>
      </p:sp>
      <p:pic>
        <p:nvPicPr>
          <p:cNvPr id="1026" name="Picture 2" descr="D:\Анимашки(2)\J028371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928802"/>
            <a:ext cx="3786214" cy="3571900"/>
          </a:xfrm>
          <a:prstGeom prst="rect">
            <a:avLst/>
          </a:prstGeom>
          <a:noFill/>
        </p:spPr>
      </p:pic>
      <p:pic>
        <p:nvPicPr>
          <p:cNvPr id="1027" name="Picture 3" descr="D:\Анимашки(2)\J028889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928802"/>
            <a:ext cx="2786082" cy="2643206"/>
          </a:xfrm>
          <a:prstGeom prst="rect">
            <a:avLst/>
          </a:prstGeom>
          <a:noFill/>
        </p:spPr>
      </p:pic>
      <p:pic>
        <p:nvPicPr>
          <p:cNvPr id="1028" name="Picture 4" descr="D:\Анимашки(2)\J033637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0"/>
            <a:ext cx="2000264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свето</a:t>
            </a:r>
            <a:r>
              <a:rPr lang="ru-RU" sz="4800" dirty="0" smtClean="0">
                <a:solidFill>
                  <a:srgbClr val="FF0000"/>
                </a:solidFill>
              </a:rPr>
              <a:t>ф</a:t>
            </a:r>
            <a:r>
              <a:rPr lang="ru-RU" sz="4800" dirty="0" smtClean="0">
                <a:solidFill>
                  <a:srgbClr val="002060"/>
                </a:solidFill>
              </a:rPr>
              <a:t>ор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Людмила\Documents\гифы мультики\разное\светофор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0"/>
            <a:ext cx="3071834" cy="5072074"/>
          </a:xfrm>
          <a:prstGeom prst="rect">
            <a:avLst/>
          </a:prstGeom>
          <a:noFill/>
        </p:spPr>
      </p:pic>
      <p:pic>
        <p:nvPicPr>
          <p:cNvPr id="5" name="Picture 2" descr="D:\Анимашки(2)\J029516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500042"/>
            <a:ext cx="4429156" cy="450059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ф</a:t>
            </a:r>
            <a:r>
              <a:rPr lang="ru-RU" sz="6000" dirty="0" smtClean="0"/>
              <a:t>ея</a:t>
            </a:r>
            <a:endParaRPr lang="ru-RU" sz="6000" dirty="0"/>
          </a:p>
        </p:txBody>
      </p:sp>
      <p:pic>
        <p:nvPicPr>
          <p:cNvPr id="2050" name="Picture 2" descr="D:\Анимашки\анимашки 2\фея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488" y="642918"/>
            <a:ext cx="2500330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ф</a:t>
            </a:r>
            <a:r>
              <a:rPr lang="ru-RU" sz="4000" dirty="0" smtClean="0"/>
              <a:t>илин</a:t>
            </a:r>
            <a:endParaRPr lang="ru-RU" sz="4000" dirty="0"/>
          </a:p>
        </p:txBody>
      </p:sp>
      <p:pic>
        <p:nvPicPr>
          <p:cNvPr id="4" name="Picture 2" descr="D:\Анимашки(2)\овощи и фрукты\спорт\школа\AN00790_.WM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357422" y="906242"/>
            <a:ext cx="3884573" cy="41658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Анимашки\анимашки 2\факел.GIF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 bwMode="auto">
          <a:xfrm>
            <a:off x="428596" y="0"/>
            <a:ext cx="1857388" cy="2143116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4652169" y="571480"/>
            <a:ext cx="3931920" cy="564360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r>
              <a:rPr lang="ru-RU" sz="3600" b="1" dirty="0" smtClean="0"/>
              <a:t>акел</a:t>
            </a:r>
          </a:p>
          <a:p>
            <a:endParaRPr lang="ru-RU" sz="3600" b="1" dirty="0" smtClean="0"/>
          </a:p>
          <a:p>
            <a:pPr>
              <a:buNone/>
            </a:pPr>
            <a:endParaRPr lang="ru-RU" sz="3600" b="1" dirty="0" smtClean="0"/>
          </a:p>
          <a:p>
            <a:endParaRPr lang="ru-RU" sz="3600" b="1" dirty="0" smtClean="0"/>
          </a:p>
          <a:p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r>
              <a:rPr lang="ru-RU" sz="3600" b="1" dirty="0" smtClean="0"/>
              <a:t>утбол</a:t>
            </a:r>
          </a:p>
          <a:p>
            <a:endParaRPr lang="ru-RU" sz="3600" b="1" dirty="0" smtClean="0"/>
          </a:p>
          <a:p>
            <a:endParaRPr lang="ru-RU" sz="3600" b="1" dirty="0" smtClean="0"/>
          </a:p>
          <a:p>
            <a:r>
              <a:rPr lang="ru-RU" sz="3600" b="1" dirty="0" smtClean="0"/>
              <a:t>теле</a:t>
            </a:r>
            <a:r>
              <a:rPr lang="ru-RU" sz="3600" b="1" dirty="0" smtClean="0">
                <a:solidFill>
                  <a:srgbClr val="FF0000"/>
                </a:solidFill>
              </a:rPr>
              <a:t>ф</a:t>
            </a:r>
            <a:r>
              <a:rPr lang="ru-RU" sz="3600" b="1" dirty="0" smtClean="0"/>
              <a:t>он</a:t>
            </a:r>
            <a:endParaRPr lang="ru-RU" sz="3600" b="1" dirty="0"/>
          </a:p>
        </p:txBody>
      </p:sp>
      <p:pic>
        <p:nvPicPr>
          <p:cNvPr id="5" name="Picture 2" descr="C:\Users\Людмила\Documents\гифы мультики\спорт\PE00998_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2071678"/>
            <a:ext cx="1961142" cy="2071479"/>
          </a:xfrm>
          <a:prstGeom prst="rect">
            <a:avLst/>
          </a:prstGeom>
          <a:noFill/>
        </p:spPr>
      </p:pic>
      <p:pic>
        <p:nvPicPr>
          <p:cNvPr id="6" name="Picture 2" descr="C:\Users\Людмила\Documents\гифы мультики\разное\телефон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86256"/>
            <a:ext cx="2047091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0" grpId="1" build="p"/>
      <p:bldP spid="10" grpId="2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8572560" cy="207170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02060"/>
                </a:solidFill>
              </a:rPr>
              <a:t>Три цвета у светофора.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Они понятны для шофёра.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Будь готов идти.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Анимашки\J025450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286124"/>
            <a:ext cx="2643206" cy="3286148"/>
          </a:xfrm>
          <a:prstGeom prst="rect">
            <a:avLst/>
          </a:prstGeom>
          <a:noFill/>
        </p:spPr>
      </p:pic>
      <p:pic>
        <p:nvPicPr>
          <p:cNvPr id="1027" name="Picture 3" descr="D:\Анимашки\J033632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000504"/>
            <a:ext cx="5715040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857620" y="214290"/>
            <a:ext cx="4829660" cy="607223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ф</a:t>
            </a:r>
            <a:r>
              <a:rPr lang="ru-RU" sz="4000" b="1" dirty="0" smtClean="0"/>
              <a:t>лаг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ко</a:t>
            </a:r>
            <a:r>
              <a:rPr lang="ru-RU" sz="4000" b="1" dirty="0" smtClean="0">
                <a:solidFill>
                  <a:srgbClr val="FF0000"/>
                </a:solidFill>
              </a:rPr>
              <a:t>ф</a:t>
            </a:r>
            <a:r>
              <a:rPr lang="ru-RU" sz="4000" b="1" dirty="0" smtClean="0"/>
              <a:t>е</a:t>
            </a:r>
          </a:p>
          <a:p>
            <a:pPr>
              <a:buNone/>
            </a:pPr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ф</a:t>
            </a:r>
            <a:r>
              <a:rPr lang="ru-RU" sz="4000" b="1" dirty="0" smtClean="0"/>
              <a:t>онарик</a:t>
            </a:r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ф</a:t>
            </a:r>
            <a:r>
              <a:rPr lang="ru-RU" sz="4000" b="1" dirty="0" smtClean="0"/>
              <a:t>игуры</a:t>
            </a:r>
            <a:endParaRPr lang="ru-RU" sz="4000" b="1" dirty="0"/>
          </a:p>
        </p:txBody>
      </p:sp>
      <p:pic>
        <p:nvPicPr>
          <p:cNvPr id="7" name="Picture 2" descr="D:\Анимашки\АНИМАШКИ\флаг России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0"/>
            <a:ext cx="1285884" cy="1214446"/>
          </a:xfrm>
          <a:prstGeom prst="rect">
            <a:avLst/>
          </a:prstGeom>
          <a:noFill/>
        </p:spPr>
      </p:pic>
      <p:pic>
        <p:nvPicPr>
          <p:cNvPr id="9" name="Picture 3" descr="D:\Анимашки(2)\J023625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428736"/>
            <a:ext cx="1571636" cy="1714512"/>
          </a:xfrm>
          <a:prstGeom prst="rect">
            <a:avLst/>
          </a:prstGeom>
          <a:noFill/>
        </p:spPr>
      </p:pic>
      <p:pic>
        <p:nvPicPr>
          <p:cNvPr id="10" name="Picture 2" descr="D:\Анимашки(2)\J028373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2928934"/>
            <a:ext cx="1785949" cy="2000263"/>
          </a:xfrm>
          <a:prstGeom prst="rect">
            <a:avLst/>
          </a:prstGeom>
          <a:noFill/>
        </p:spPr>
      </p:pic>
      <p:pic>
        <p:nvPicPr>
          <p:cNvPr id="11" name="Picture 3" descr="D:\Анимашки(2)\овощи и фрукты\спорт\школа\MATH.WM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857760"/>
            <a:ext cx="2434957" cy="164307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57158" y="1142984"/>
            <a:ext cx="8137618" cy="214314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У  меня  горит  фонарик.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Он  светит  далеко.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Ночью  мне  не  страшно.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Анимашки\J028286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500438"/>
            <a:ext cx="2714644" cy="2857520"/>
          </a:xfrm>
          <a:prstGeom prst="rect">
            <a:avLst/>
          </a:prstGeom>
          <a:noFill/>
        </p:spPr>
      </p:pic>
      <p:pic>
        <p:nvPicPr>
          <p:cNvPr id="2051" name="Picture 3" descr="D:\Анимашки\J028321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3571876"/>
            <a:ext cx="6429420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ко</a:t>
            </a:r>
            <a:r>
              <a:rPr lang="ru-RU" sz="4400" b="1" dirty="0" smtClean="0">
                <a:solidFill>
                  <a:srgbClr val="FF0000"/>
                </a:solidFill>
              </a:rPr>
              <a:t>ф</a:t>
            </a:r>
            <a:r>
              <a:rPr lang="ru-RU" sz="4400" b="1" dirty="0" smtClean="0">
                <a:solidFill>
                  <a:srgbClr val="002060"/>
                </a:solidFill>
              </a:rPr>
              <a:t>е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D:\Анимашки(2)\J0283979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714488"/>
            <a:ext cx="3286148" cy="3571900"/>
          </a:xfrm>
          <a:prstGeom prst="rect">
            <a:avLst/>
          </a:prstGeom>
          <a:noFill/>
        </p:spPr>
      </p:pic>
      <p:pic>
        <p:nvPicPr>
          <p:cNvPr id="4099" name="Picture 3" descr="D:\Анимашки(2)\J023625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928934"/>
            <a:ext cx="2857520" cy="26053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ф</a:t>
            </a:r>
            <a:r>
              <a:rPr lang="ru-RU" sz="4400" dirty="0" smtClean="0">
                <a:solidFill>
                  <a:srgbClr val="002060"/>
                </a:solidFill>
              </a:rPr>
              <a:t>онарик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D:\Анимашки(2)\J028373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00232" y="2071678"/>
            <a:ext cx="5000659" cy="3071833"/>
          </a:xfrm>
          <a:prstGeom prst="rect">
            <a:avLst/>
          </a:prstGeom>
          <a:noFill/>
        </p:spPr>
      </p:pic>
      <p:pic>
        <p:nvPicPr>
          <p:cNvPr id="2051" name="Picture 3" descr="D:\Анимашки(2)\J028377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380244"/>
            <a:ext cx="3071834" cy="34777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порт</a:t>
            </a:r>
            <a:r>
              <a:rPr lang="ru-RU" sz="4400" dirty="0" smtClean="0">
                <a:solidFill>
                  <a:srgbClr val="FF0000"/>
                </a:solidFill>
              </a:rPr>
              <a:t>ф</a:t>
            </a:r>
            <a:r>
              <a:rPr lang="ru-RU" sz="4400" dirty="0" smtClean="0">
                <a:solidFill>
                  <a:srgbClr val="002060"/>
                </a:solidFill>
              </a:rPr>
              <a:t>ель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D:\Анимашки(2)\J028397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57356" y="-714404"/>
            <a:ext cx="5643602" cy="500066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ф</a:t>
            </a:r>
            <a:r>
              <a:rPr lang="ru-RU" sz="6600" dirty="0" smtClean="0">
                <a:solidFill>
                  <a:srgbClr val="002060"/>
                </a:solidFill>
              </a:rPr>
              <a:t>онтан</a:t>
            </a:r>
            <a:endParaRPr lang="ru-RU" sz="66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Людмила\Documents\гифы мультики\экзотика\d3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28604"/>
            <a:ext cx="3786214" cy="457203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ф</a:t>
            </a:r>
            <a:r>
              <a:rPr lang="ru-RU" sz="4400" b="1" dirty="0" smtClean="0">
                <a:solidFill>
                  <a:srgbClr val="002060"/>
                </a:solidFill>
              </a:rPr>
              <a:t>ломастеры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22530" name="Picture 2" descr="D:\Анимашки(2)\овощи и фрукты\спорт\школа\ED00184_.WMF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364051"/>
            <a:ext cx="6357578" cy="2779461"/>
          </a:xfrm>
          <a:prstGeom prst="rect">
            <a:avLst/>
          </a:prstGeom>
          <a:noFill/>
        </p:spPr>
      </p:pic>
      <p:pic>
        <p:nvPicPr>
          <p:cNvPr id="22532" name="Picture 4" descr="D:\Анимашки(2)\овощи и фрукты\спорт\школа\OFFICE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714356"/>
            <a:ext cx="1571636" cy="183865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ф</a:t>
            </a:r>
            <a:r>
              <a:rPr lang="ru-RU" sz="4400" b="1" dirty="0" smtClean="0">
                <a:solidFill>
                  <a:srgbClr val="002060"/>
                </a:solidFill>
              </a:rPr>
              <a:t>игуры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20482" name="Picture 2" descr="D:\Анимашки(2)\овощи и фрукты\спорт\школа\AG00135_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85992"/>
            <a:ext cx="3429056" cy="2282251"/>
          </a:xfrm>
          <a:prstGeom prst="rect">
            <a:avLst/>
          </a:prstGeom>
          <a:noFill/>
        </p:spPr>
      </p:pic>
      <p:pic>
        <p:nvPicPr>
          <p:cNvPr id="20483" name="Picture 3" descr="D:\Анимашки(2)\овощи и фрукты\спорт\школа\MATH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7" y="2571744"/>
            <a:ext cx="4658179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про</a:t>
            </a:r>
            <a:r>
              <a:rPr lang="ru-RU" sz="5400" dirty="0" smtClean="0">
                <a:solidFill>
                  <a:srgbClr val="FF0000"/>
                </a:solidFill>
              </a:rPr>
              <a:t>ф</a:t>
            </a:r>
            <a:r>
              <a:rPr lang="ru-RU" sz="5400" dirty="0" smtClean="0">
                <a:solidFill>
                  <a:srgbClr val="002060"/>
                </a:solidFill>
              </a:rPr>
              <a:t>ессор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Людмила\Documents\гифы мультики\разное\профессор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000108"/>
            <a:ext cx="2380469" cy="314327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370</TotalTime>
  <Words>38</Words>
  <Application>Microsoft Office PowerPoint</Application>
  <PresentationFormat>Экран (4:3)</PresentationFormat>
  <Paragraphs>40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 звук и буква</vt:lpstr>
      <vt:lpstr>светофор</vt:lpstr>
      <vt:lpstr>кофе</vt:lpstr>
      <vt:lpstr>фонарик</vt:lpstr>
      <vt:lpstr>портфель</vt:lpstr>
      <vt:lpstr>фонтан</vt:lpstr>
      <vt:lpstr>фломастеры</vt:lpstr>
      <vt:lpstr>фигуры</vt:lpstr>
      <vt:lpstr>профессор</vt:lpstr>
      <vt:lpstr>жираф</vt:lpstr>
      <vt:lpstr>телефон</vt:lpstr>
      <vt:lpstr>футбол</vt:lpstr>
      <vt:lpstr>ФУКСИЯ</vt:lpstr>
      <vt:lpstr>флаг</vt:lpstr>
      <vt:lpstr>цифры</vt:lpstr>
      <vt:lpstr>ФОНТАН</vt:lpstr>
      <vt:lpstr>факел</vt:lpstr>
      <vt:lpstr>дельфин</vt:lpstr>
      <vt:lpstr>Фотоаппарат </vt:lpstr>
      <vt:lpstr>фея</vt:lpstr>
      <vt:lpstr>филин</vt:lpstr>
      <vt:lpstr>Слайд 22</vt:lpstr>
      <vt:lpstr>Три цвета у светофора. Они понятны для шофёра. Будь готов идти.</vt:lpstr>
      <vt:lpstr>Слайд 24</vt:lpstr>
      <vt:lpstr>У  меня  горит  фонарик. Он  светит  далеко. Ночью  мне  не  страшно.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35</cp:revision>
  <dcterms:created xsi:type="dcterms:W3CDTF">2009-12-09T03:06:12Z</dcterms:created>
  <dcterms:modified xsi:type="dcterms:W3CDTF">2009-12-29T10:56:01Z</dcterms:modified>
</cp:coreProperties>
</file>