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72" r:id="rId4"/>
    <p:sldId id="258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E4C9F06-187A-4AF9-99A6-DFCCB093A0B8}" type="datetimeFigureOut">
              <a:rPr lang="ru-RU" smtClean="0"/>
              <a:pPr/>
              <a:t>15.12.2009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9704557-56FC-4A2E-A4FE-EF450BB7FE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endParaRPr lang="ru-RU" sz="8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7030A0"/>
                </a:solidFill>
                <a:latin typeface="Arial Black" pitchFamily="34" charset="0"/>
              </a:rPr>
              <a:t>Звук и буква</a:t>
            </a:r>
            <a:endParaRPr lang="ru-RU" sz="48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Людмила\Documents\гифы мультики\гады\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143248"/>
            <a:ext cx="2857520" cy="2500330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гады\8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14818"/>
            <a:ext cx="1247775" cy="159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я</a:t>
            </a:r>
            <a:r>
              <a:rPr lang="ru-RU" sz="4800" b="1" dirty="0" smtClean="0">
                <a:solidFill>
                  <a:srgbClr val="FF0000"/>
                </a:solidFill>
              </a:rPr>
              <a:t>й</a:t>
            </a:r>
            <a:r>
              <a:rPr lang="ru-RU" sz="4800" b="1" dirty="0" smtClean="0"/>
              <a:t>цо</a:t>
            </a:r>
            <a:endParaRPr lang="ru-RU" sz="4800" b="1" dirty="0"/>
          </a:p>
        </p:txBody>
      </p:sp>
      <p:pic>
        <p:nvPicPr>
          <p:cNvPr id="3074" name="Picture 2" descr="D:\Анимашки\анимашки 2\яйца в гнезде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71612"/>
            <a:ext cx="3714776" cy="4000528"/>
          </a:xfrm>
          <a:prstGeom prst="rect">
            <a:avLst/>
          </a:prstGeom>
          <a:noFill/>
        </p:spPr>
      </p:pic>
      <p:pic>
        <p:nvPicPr>
          <p:cNvPr id="3075" name="Picture 3" descr="D:\Анимашки\АНИМАШКИ\курица с яйцо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3143272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dirty="0" smtClean="0"/>
              <a:t>Де</a:t>
            </a:r>
            <a:r>
              <a:rPr lang="ru-RU" sz="5400" dirty="0" smtClean="0">
                <a:solidFill>
                  <a:srgbClr val="FF0000"/>
                </a:solidFill>
              </a:rPr>
              <a:t>й</a:t>
            </a:r>
            <a:r>
              <a:rPr lang="ru-RU" sz="5400" dirty="0" smtClean="0"/>
              <a:t>л</a:t>
            </a:r>
            <a:endParaRPr lang="ru-RU" sz="5400" dirty="0"/>
          </a:p>
        </p:txBody>
      </p:sp>
      <p:pic>
        <p:nvPicPr>
          <p:cNvPr id="4098" name="Picture 2" descr="D:\Анимашки\АНИМАШКИ\друзья Чип и Дейл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500174"/>
            <a:ext cx="381477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5400" b="1" dirty="0" smtClean="0"/>
              <a:t>Зло</a:t>
            </a:r>
            <a:r>
              <a:rPr lang="ru-RU" sz="5400" b="1" dirty="0" smtClean="0">
                <a:solidFill>
                  <a:srgbClr val="FF0000"/>
                </a:solidFill>
              </a:rPr>
              <a:t>й  </a:t>
            </a:r>
            <a:r>
              <a:rPr lang="ru-RU" sz="5400" b="1" dirty="0" smtClean="0"/>
              <a:t> петух</a:t>
            </a:r>
            <a:endParaRPr lang="ru-RU" sz="5400" b="1" dirty="0"/>
          </a:p>
        </p:txBody>
      </p:sp>
      <p:pic>
        <p:nvPicPr>
          <p:cNvPr id="5122" name="Picture 2" descr="D:\Анимашки\АНИМАШКИ\злой петух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279900" y="2419350"/>
            <a:ext cx="180975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C:\Users\Людмила\Documents\гифы мультики\насекомые\Ins35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1785950" cy="178595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428604"/>
            <a:ext cx="4343400" cy="5895996"/>
          </a:xfrm>
        </p:spPr>
        <p:txBody>
          <a:bodyPr>
            <a:normAutofit/>
          </a:bodyPr>
          <a:lstStyle/>
          <a:p>
            <a:endParaRPr lang="ru-RU" sz="3600" b="1" dirty="0" smtClean="0">
              <a:latin typeface="Arial Black" pitchFamily="34" charset="0"/>
            </a:endParaRPr>
          </a:p>
          <a:p>
            <a:r>
              <a:rPr lang="ru-RU" sz="4400" b="1" dirty="0" smtClean="0">
                <a:latin typeface="Arial Black" pitchFamily="34" charset="0"/>
              </a:rPr>
              <a:t>Мураве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</a:p>
          <a:p>
            <a:endParaRPr lang="ru-RU" sz="36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000" b="1" dirty="0" smtClean="0">
                <a:solidFill>
                  <a:schemeClr val="tx1"/>
                </a:solidFill>
                <a:latin typeface="Arial Black" pitchFamily="34" charset="0"/>
              </a:rPr>
              <a:t>Я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r>
              <a:rPr lang="ru-RU" sz="4000" b="1" dirty="0" smtClean="0">
                <a:solidFill>
                  <a:schemeClr val="tx1"/>
                </a:solidFill>
                <a:latin typeface="Arial Black" pitchFamily="34" charset="0"/>
              </a:rPr>
              <a:t>цо</a:t>
            </a:r>
          </a:p>
          <a:p>
            <a:endParaRPr lang="ru-RU" sz="36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endParaRPr lang="ru-RU" sz="36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ru-RU" sz="4400" b="1" dirty="0" smtClean="0">
                <a:solidFill>
                  <a:schemeClr val="tx1"/>
                </a:solidFill>
                <a:latin typeface="Arial Black" pitchFamily="34" charset="0"/>
              </a:rPr>
              <a:t>дво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r>
              <a:rPr lang="ru-RU" sz="4400" b="1" dirty="0" smtClean="0">
                <a:solidFill>
                  <a:schemeClr val="tx1"/>
                </a:solidFill>
                <a:latin typeface="Arial Black" pitchFamily="34" charset="0"/>
              </a:rPr>
              <a:t>ка</a:t>
            </a:r>
            <a:endParaRPr lang="ru-RU" sz="4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8" name="Picture 3" descr="D:\Анимашки\АНИМАШКИ\курица с яйцо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6"/>
            <a:ext cx="1857388" cy="1785950"/>
          </a:xfrm>
          <a:prstGeom prst="rect">
            <a:avLst/>
          </a:prstGeom>
          <a:noFill/>
        </p:spPr>
      </p:pic>
      <p:pic>
        <p:nvPicPr>
          <p:cNvPr id="9" name="Picture 2" descr="C:\Users\Людмила\Documents\гифы мультики\цифры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643314"/>
            <a:ext cx="2857520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142976" y="2143117"/>
            <a:ext cx="7696224" cy="393267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Мой весёлый мяч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Ты куда помчался.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Не угнаться за тобой.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81000" y="571480"/>
            <a:ext cx="8458200" cy="16430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юдмила\Documents\гифы мультики\дети\ани-футбол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3286148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нимашки\АНИМАШКИ\друзья Чип и Дейл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0"/>
            <a:ext cx="2285984" cy="271462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3438" y="285728"/>
            <a:ext cx="4290250" cy="6286544"/>
          </a:xfrm>
        </p:spPr>
        <p:txBody>
          <a:bodyPr>
            <a:normAutofit/>
          </a:bodyPr>
          <a:lstStyle/>
          <a:p>
            <a:endParaRPr lang="ru-RU" sz="4800" dirty="0" smtClean="0"/>
          </a:p>
          <a:p>
            <a:r>
              <a:rPr lang="ru-RU" sz="4800" b="1" dirty="0" smtClean="0"/>
              <a:t>Де</a:t>
            </a:r>
            <a:r>
              <a:rPr lang="ru-RU" sz="4800" b="1" dirty="0" smtClean="0">
                <a:solidFill>
                  <a:srgbClr val="FF0000"/>
                </a:solidFill>
              </a:rPr>
              <a:t>й</a:t>
            </a:r>
            <a:r>
              <a:rPr lang="ru-RU" sz="4800" b="1" dirty="0" smtClean="0"/>
              <a:t>л</a:t>
            </a:r>
          </a:p>
          <a:p>
            <a:endParaRPr lang="ru-RU" sz="4800" b="1" dirty="0" smtClean="0"/>
          </a:p>
          <a:p>
            <a:r>
              <a:rPr lang="ru-RU" sz="4800" b="1" dirty="0" smtClean="0"/>
              <a:t>Воробе</a:t>
            </a:r>
            <a:r>
              <a:rPr lang="ru-RU" sz="4800" b="1" dirty="0" smtClean="0">
                <a:solidFill>
                  <a:srgbClr val="FF0000"/>
                </a:solidFill>
              </a:rPr>
              <a:t>й</a:t>
            </a:r>
          </a:p>
          <a:p>
            <a:endParaRPr lang="ru-RU" sz="4800" b="1" dirty="0" smtClean="0"/>
          </a:p>
          <a:p>
            <a:endParaRPr lang="ru-RU" sz="4800" b="1" dirty="0" smtClean="0"/>
          </a:p>
          <a:p>
            <a:r>
              <a:rPr lang="ru-RU" sz="4800" b="1" dirty="0" smtClean="0"/>
              <a:t>зме</a:t>
            </a:r>
            <a:r>
              <a:rPr lang="ru-RU" sz="4800" b="1" dirty="0" smtClean="0">
                <a:solidFill>
                  <a:srgbClr val="FF0000"/>
                </a:solidFill>
              </a:rPr>
              <a:t>й</a:t>
            </a:r>
          </a:p>
          <a:p>
            <a:endParaRPr lang="ru-RU" sz="4800" b="1" dirty="0" smtClean="0"/>
          </a:p>
          <a:p>
            <a:endParaRPr lang="ru-RU" sz="4800" b="1" dirty="0" smtClean="0"/>
          </a:p>
          <a:p>
            <a:pPr>
              <a:buNone/>
            </a:pPr>
            <a:endParaRPr lang="ru-RU" sz="4800" b="1" dirty="0"/>
          </a:p>
        </p:txBody>
      </p:sp>
      <p:pic>
        <p:nvPicPr>
          <p:cNvPr id="5" name="Picture 3" descr="C:\Users\Людмила\Documents\гифы мультики\птицы\Птица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57222" y="2643182"/>
            <a:ext cx="2667010" cy="2071702"/>
          </a:xfrm>
          <a:prstGeom prst="rect">
            <a:avLst/>
          </a:prstGeom>
          <a:noFill/>
        </p:spPr>
      </p:pic>
      <p:pic>
        <p:nvPicPr>
          <p:cNvPr id="6" name="Picture 3" descr="C:\Users\Людмила\Documents\гифы мультики\гады\4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643422"/>
            <a:ext cx="2357454" cy="221457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85786" y="3214686"/>
            <a:ext cx="8053414" cy="2714644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У </a:t>
            </a:r>
            <a:r>
              <a:rPr lang="ru-RU" sz="4800" b="1" dirty="0" smtClean="0"/>
              <a:t> меня  есть  </a:t>
            </a:r>
            <a:r>
              <a:rPr lang="ru-RU" sz="4800" b="1" dirty="0" smtClean="0"/>
              <a:t>дедушка.</a:t>
            </a:r>
          </a:p>
          <a:p>
            <a:r>
              <a:rPr lang="ru-RU" sz="4800" b="1" dirty="0" smtClean="0"/>
              <a:t>Он   </a:t>
            </a:r>
            <a:r>
              <a:rPr lang="ru-RU" sz="4800" b="1" dirty="0" smtClean="0"/>
              <a:t>был </a:t>
            </a:r>
            <a:r>
              <a:rPr lang="ru-RU" sz="4800" b="1" dirty="0" smtClean="0"/>
              <a:t> на  войне</a:t>
            </a:r>
            <a:r>
              <a:rPr lang="ru-RU" sz="4800" b="1" dirty="0" smtClean="0"/>
              <a:t>.</a:t>
            </a:r>
          </a:p>
          <a:p>
            <a:r>
              <a:rPr lang="ru-RU" sz="4800" b="1" dirty="0" smtClean="0"/>
              <a:t>У </a:t>
            </a:r>
            <a:r>
              <a:rPr lang="ru-RU" sz="4800" b="1" dirty="0" smtClean="0"/>
              <a:t>  него  медаль  </a:t>
            </a:r>
            <a:r>
              <a:rPr lang="ru-RU" sz="4800" b="1" dirty="0" smtClean="0"/>
              <a:t>за </a:t>
            </a:r>
            <a:r>
              <a:rPr lang="ru-RU" sz="4800" b="1" dirty="0" smtClean="0"/>
              <a:t> отвагу</a:t>
            </a:r>
            <a:r>
              <a:rPr lang="ru-RU" sz="4800" b="1" dirty="0" smtClean="0"/>
              <a:t>.</a:t>
            </a:r>
            <a:endParaRPr lang="ru-RU" sz="4800" b="1" dirty="0"/>
          </a:p>
        </p:txBody>
      </p:sp>
      <p:pic>
        <p:nvPicPr>
          <p:cNvPr id="2050" name="Picture 2" descr="C:\Users\Людмила\Documents\гифы мультики\люди\PE03339_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785794"/>
            <a:ext cx="2571768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 Black" pitchFamily="34" charset="0"/>
              </a:rPr>
              <a:t>зме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050" name="Picture 2" descr="C:\Users\Людмила\Documents\гифы мультики\гады\Rept06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57364"/>
            <a:ext cx="2286016" cy="3286148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гифы мультики\гады\46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143116"/>
            <a:ext cx="357190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стро</a:t>
            </a:r>
            <a:r>
              <a:rPr lang="ru-RU" sz="4800" b="1" dirty="0" smtClean="0">
                <a:solidFill>
                  <a:srgbClr val="FF0000"/>
                </a:solidFill>
              </a:rPr>
              <a:t>й</a:t>
            </a:r>
            <a:r>
              <a:rPr lang="ru-RU" sz="4800" b="1" dirty="0" smtClean="0"/>
              <a:t>ка</a:t>
            </a:r>
            <a:endParaRPr lang="ru-RU" sz="4800" b="1" dirty="0"/>
          </a:p>
        </p:txBody>
      </p:sp>
      <p:pic>
        <p:nvPicPr>
          <p:cNvPr id="3074" name="Picture 2" descr="D:\Анимашки\J029517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357298"/>
            <a:ext cx="3208353" cy="2928958"/>
          </a:xfrm>
          <a:prstGeom prst="rect">
            <a:avLst/>
          </a:prstGeom>
          <a:noFill/>
        </p:spPr>
      </p:pic>
      <p:pic>
        <p:nvPicPr>
          <p:cNvPr id="3075" name="Picture 3" descr="D:\Анимашки\J029518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214554"/>
            <a:ext cx="3071834" cy="2928958"/>
          </a:xfrm>
          <a:prstGeom prst="rect">
            <a:avLst/>
          </a:prstGeom>
          <a:noFill/>
        </p:spPr>
      </p:pic>
      <p:pic>
        <p:nvPicPr>
          <p:cNvPr id="3076" name="Picture 4" descr="D:\Анимашки\J029518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929066"/>
            <a:ext cx="3000364" cy="27860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latin typeface="Arial Black" pitchFamily="34" charset="0"/>
              </a:rPr>
              <a:t>мураве</a:t>
            </a: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endParaRPr lang="ru-RU" sz="4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Людмила\Documents\гифы мультики\насекомые\Ins3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928802"/>
            <a:ext cx="2495563" cy="3143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ске</a:t>
            </a:r>
            <a:r>
              <a:rPr lang="ru-RU" b="1" dirty="0" err="1" smtClean="0">
                <a:solidFill>
                  <a:srgbClr val="FF0000"/>
                </a:solidFill>
              </a:rPr>
              <a:t>й</a:t>
            </a:r>
            <a:r>
              <a:rPr lang="ru-RU" b="1" dirty="0" err="1" smtClean="0"/>
              <a:t>т</a:t>
            </a:r>
            <a:endParaRPr lang="ru-RU" b="1" dirty="0"/>
          </a:p>
        </p:txBody>
      </p:sp>
      <p:pic>
        <p:nvPicPr>
          <p:cNvPr id="1026" name="Picture 2" descr="D:\Анимашки\анимашки 2\на скейте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86124"/>
            <a:ext cx="7500990" cy="2928957"/>
          </a:xfrm>
          <a:prstGeom prst="rect">
            <a:avLst/>
          </a:prstGeom>
          <a:noFill/>
        </p:spPr>
      </p:pic>
      <p:pic>
        <p:nvPicPr>
          <p:cNvPr id="1027" name="Picture 3" descr="D:\Анимашки\АНИМАШКИ\на скейте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6"/>
            <a:ext cx="335758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686800" cy="83820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latin typeface="Arial Black" pitchFamily="34" charset="0"/>
              </a:rPr>
              <a:t>Новы</a:t>
            </a:r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r>
              <a:rPr lang="ru-RU" sz="4400" b="1" dirty="0" smtClean="0">
                <a:latin typeface="Arial Black" pitchFamily="34" charset="0"/>
              </a:rPr>
              <a:t>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Людмила\Documents\гифы мультики\праздники\новый год\4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22775" y="3100387"/>
            <a:ext cx="1524000" cy="1495425"/>
          </a:xfrm>
          <a:prstGeom prst="rect">
            <a:avLst/>
          </a:prstGeom>
          <a:noFill/>
        </p:spPr>
      </p:pic>
      <p:pic>
        <p:nvPicPr>
          <p:cNvPr id="1026" name="Picture 2" descr="D:\Анимашки\анимашки 2\новогодняя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85926"/>
            <a:ext cx="314327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воробе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Людмила\Documents\гифы мультики\птицы\Птица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500306"/>
            <a:ext cx="3810018" cy="2571768"/>
          </a:xfrm>
          <a:prstGeom prst="rect">
            <a:avLst/>
          </a:prstGeom>
          <a:noFill/>
        </p:spPr>
      </p:pic>
      <p:pic>
        <p:nvPicPr>
          <p:cNvPr id="5124" name="Picture 4" descr="C:\Users\Людмила\Documents\гифы мультики\птицы\Птица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571612"/>
            <a:ext cx="2143140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дво</a:t>
            </a:r>
            <a:r>
              <a:rPr lang="ru-RU" sz="4400" b="1" dirty="0" smtClean="0">
                <a:solidFill>
                  <a:srgbClr val="FF0000"/>
                </a:solidFill>
              </a:rPr>
              <a:t>й</a:t>
            </a:r>
            <a:r>
              <a:rPr lang="ru-RU" sz="4400" b="1" dirty="0" smtClean="0"/>
              <a:t>ка</a:t>
            </a:r>
            <a:endParaRPr lang="ru-RU" sz="4400" b="1" dirty="0"/>
          </a:p>
        </p:txBody>
      </p:sp>
      <p:pic>
        <p:nvPicPr>
          <p:cNvPr id="6146" name="Picture 2" descr="C:\Users\Людмила\Documents\гифы мультики\цифры\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428736"/>
            <a:ext cx="464347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сма</a:t>
            </a:r>
            <a:r>
              <a:rPr lang="ru-RU" b="1" dirty="0" smtClean="0">
                <a:solidFill>
                  <a:srgbClr val="FF0000"/>
                </a:solidFill>
                <a:latin typeface="Arial Black" pitchFamily="34" charset="0"/>
              </a:rPr>
              <a:t>й</a:t>
            </a:r>
            <a:r>
              <a:rPr lang="ru-RU" b="1" dirty="0" smtClean="0">
                <a:latin typeface="Arial Black" pitchFamily="34" charset="0"/>
              </a:rPr>
              <a:t>лик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2051" name="Picture 3" descr="D:\Анимашки\анимашки 2\смайли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2000264" cy="1857388"/>
          </a:xfrm>
          <a:prstGeom prst="rect">
            <a:avLst/>
          </a:prstGeom>
          <a:noFill/>
        </p:spPr>
      </p:pic>
      <p:pic>
        <p:nvPicPr>
          <p:cNvPr id="2052" name="Picture 4" descr="D:\Анимашки\анимашки 2\смайл 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00306"/>
            <a:ext cx="1500198" cy="1500198"/>
          </a:xfrm>
          <a:prstGeom prst="rect">
            <a:avLst/>
          </a:prstGeom>
          <a:noFill/>
        </p:spPr>
      </p:pic>
      <p:pic>
        <p:nvPicPr>
          <p:cNvPr id="2053" name="Picture 5" descr="D:\Анимашки\анимашки 2\шарик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643314"/>
            <a:ext cx="2119323" cy="2428892"/>
          </a:xfrm>
          <a:prstGeom prst="rect">
            <a:avLst/>
          </a:prstGeom>
          <a:noFill/>
        </p:spPr>
      </p:pic>
      <p:pic>
        <p:nvPicPr>
          <p:cNvPr id="2054" name="Picture 6" descr="D:\Анимашки\АНИМАШКИ\смайлик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286256"/>
            <a:ext cx="1857388" cy="1528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473</TotalTime>
  <Words>43</Words>
  <Application>Microsoft Office PowerPoint</Application>
  <PresentationFormat>Экран (4:3)</PresentationFormat>
  <Paragraphs>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Й</vt:lpstr>
      <vt:lpstr>змей</vt:lpstr>
      <vt:lpstr>стройка</vt:lpstr>
      <vt:lpstr>муравей</vt:lpstr>
      <vt:lpstr>скейт</vt:lpstr>
      <vt:lpstr>Новый год</vt:lpstr>
      <vt:lpstr>воробей</vt:lpstr>
      <vt:lpstr>двойка</vt:lpstr>
      <vt:lpstr>смайлик</vt:lpstr>
      <vt:lpstr>яйцо</vt:lpstr>
      <vt:lpstr>Дейл</vt:lpstr>
      <vt:lpstr>Злой   петух</vt:lpstr>
      <vt:lpstr>Слайд 13</vt:lpstr>
      <vt:lpstr>Мой весёлый мяч. Ты куда помчался. Не угнаться за тобой.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Й</dc:title>
  <dc:creator>Людмила</dc:creator>
  <cp:lastModifiedBy>Людмила</cp:lastModifiedBy>
  <cp:revision>48</cp:revision>
  <dcterms:created xsi:type="dcterms:W3CDTF">2009-12-09T02:10:21Z</dcterms:created>
  <dcterms:modified xsi:type="dcterms:W3CDTF">2009-12-15T02:21:01Z</dcterms:modified>
</cp:coreProperties>
</file>