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A55DE5A-FF51-4D51-ABEE-09C47F64FF48}" type="datetimeFigureOut">
              <a:rPr lang="ru-RU" smtClean="0"/>
              <a:pPr/>
              <a:t>10.12.2009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A727418-6EEA-479A-A157-002E920D2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5DE5A-FF51-4D51-ABEE-09C47F64FF48}" type="datetimeFigureOut">
              <a:rPr lang="ru-RU" smtClean="0"/>
              <a:pPr/>
              <a:t>10.12.2009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27418-6EEA-479A-A157-002E920D2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5DE5A-FF51-4D51-ABEE-09C47F64FF48}" type="datetimeFigureOut">
              <a:rPr lang="ru-RU" smtClean="0"/>
              <a:pPr/>
              <a:t>10.12.2009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27418-6EEA-479A-A157-002E920D2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A55DE5A-FF51-4D51-ABEE-09C47F64FF48}" type="datetimeFigureOut">
              <a:rPr lang="ru-RU" smtClean="0"/>
              <a:pPr/>
              <a:t>10.12.2009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A727418-6EEA-479A-A157-002E920D2E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A55DE5A-FF51-4D51-ABEE-09C47F64FF48}" type="datetimeFigureOut">
              <a:rPr lang="ru-RU" smtClean="0"/>
              <a:pPr/>
              <a:t>10.12.2009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A727418-6EEA-479A-A157-002E920D2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5DE5A-FF51-4D51-ABEE-09C47F64FF48}" type="datetimeFigureOut">
              <a:rPr lang="ru-RU" smtClean="0"/>
              <a:pPr/>
              <a:t>10.12.2009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27418-6EEA-479A-A157-002E920D2E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5DE5A-FF51-4D51-ABEE-09C47F64FF48}" type="datetimeFigureOut">
              <a:rPr lang="ru-RU" smtClean="0"/>
              <a:pPr/>
              <a:t>10.12.2009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27418-6EEA-479A-A157-002E920D2E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A55DE5A-FF51-4D51-ABEE-09C47F64FF48}" type="datetimeFigureOut">
              <a:rPr lang="ru-RU" smtClean="0"/>
              <a:pPr/>
              <a:t>10.12.2009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A727418-6EEA-479A-A157-002E920D2E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5DE5A-FF51-4D51-ABEE-09C47F64FF48}" type="datetimeFigureOut">
              <a:rPr lang="ru-RU" smtClean="0"/>
              <a:pPr/>
              <a:t>10.12.2009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27418-6EEA-479A-A157-002E920D2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A55DE5A-FF51-4D51-ABEE-09C47F64FF48}" type="datetimeFigureOut">
              <a:rPr lang="ru-RU" smtClean="0"/>
              <a:pPr/>
              <a:t>10.12.2009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A727418-6EEA-479A-A157-002E920D2E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A55DE5A-FF51-4D51-ABEE-09C47F64FF48}" type="datetimeFigureOut">
              <a:rPr lang="ru-RU" smtClean="0"/>
              <a:pPr/>
              <a:t>10.12.2009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A727418-6EEA-479A-A157-002E920D2E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A55DE5A-FF51-4D51-ABEE-09C47F64FF48}" type="datetimeFigureOut">
              <a:rPr lang="ru-RU" smtClean="0"/>
              <a:pPr/>
              <a:t>10.12.2009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A727418-6EEA-479A-A157-002E920D2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gif"/><Relationship Id="rId5" Type="http://schemas.openxmlformats.org/officeDocument/2006/relationships/image" Target="../media/image28.gif"/><Relationship Id="rId4" Type="http://schemas.openxmlformats.org/officeDocument/2006/relationships/image" Target="../media/image27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u="sng" dirty="0" smtClean="0">
                <a:solidFill>
                  <a:srgbClr val="7030A0"/>
                </a:solidFill>
              </a:rPr>
              <a:t>Звук и буква</a:t>
            </a:r>
            <a:endParaRPr lang="ru-RU" sz="6000" b="1" u="sng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Ж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D:\Анимашки\J018925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714356"/>
            <a:ext cx="2524136" cy="2357454"/>
          </a:xfrm>
          <a:prstGeom prst="rect">
            <a:avLst/>
          </a:prstGeom>
          <a:noFill/>
        </p:spPr>
      </p:pic>
      <p:pic>
        <p:nvPicPr>
          <p:cNvPr id="4098" name="Picture 2" descr="D:\Анимашки\J025451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174" y="285728"/>
            <a:ext cx="1928826" cy="214314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моро</a:t>
            </a:r>
            <a:r>
              <a:rPr lang="ru-RU" sz="6000" b="1" dirty="0" smtClean="0">
                <a:solidFill>
                  <a:srgbClr val="FF0000"/>
                </a:solidFill>
              </a:rPr>
              <a:t>ж</a:t>
            </a:r>
            <a:r>
              <a:rPr lang="ru-RU" sz="6000" b="1" dirty="0" smtClean="0"/>
              <a:t>еное</a:t>
            </a:r>
            <a:endParaRPr lang="ru-RU" sz="6000" b="1" dirty="0"/>
          </a:p>
        </p:txBody>
      </p:sp>
      <p:pic>
        <p:nvPicPr>
          <p:cNvPr id="10242" name="Picture 2" descr="D:\Анимашки\анимашки 2\мороженое.bmp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14744" y="1857364"/>
            <a:ext cx="2828939" cy="42846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по</a:t>
            </a:r>
            <a:r>
              <a:rPr lang="ru-RU" sz="6000" b="1" dirty="0" smtClean="0">
                <a:solidFill>
                  <a:srgbClr val="FF0000"/>
                </a:solidFill>
              </a:rPr>
              <a:t>ж</a:t>
            </a:r>
            <a:r>
              <a:rPr lang="ru-RU" sz="6000" b="1" dirty="0" smtClean="0"/>
              <a:t>арник</a:t>
            </a:r>
            <a:endParaRPr lang="ru-RU" sz="6000" b="1" dirty="0"/>
          </a:p>
        </p:txBody>
      </p:sp>
      <p:pic>
        <p:nvPicPr>
          <p:cNvPr id="11266" name="Picture 2" descr="D:\Анимашки\анимашки 2\пожарник.GIF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5" y="2000240"/>
            <a:ext cx="3667148" cy="407196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Бо</a:t>
            </a:r>
            <a:r>
              <a:rPr lang="ru-RU" sz="6000" b="1" dirty="0" smtClean="0">
                <a:solidFill>
                  <a:srgbClr val="FF0000"/>
                </a:solidFill>
              </a:rPr>
              <a:t>ж</a:t>
            </a:r>
            <a:r>
              <a:rPr lang="ru-RU" sz="6000" b="1" dirty="0" smtClean="0"/>
              <a:t>ья коровка</a:t>
            </a:r>
            <a:endParaRPr lang="ru-RU" sz="6000" b="1" dirty="0"/>
          </a:p>
        </p:txBody>
      </p:sp>
      <p:pic>
        <p:nvPicPr>
          <p:cNvPr id="12290" name="Picture 2" descr="C:\Users\Людмила\Documents\гифы мультики\насекомые\23.bmp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7686" y="2071678"/>
            <a:ext cx="2643205" cy="3714776"/>
          </a:xfrm>
          <a:prstGeom prst="rect">
            <a:avLst/>
          </a:prstGeom>
          <a:noFill/>
        </p:spPr>
      </p:pic>
      <p:pic>
        <p:nvPicPr>
          <p:cNvPr id="12291" name="Picture 3" descr="C:\Users\Людмила\Documents\гифы мультики\насекомые\31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1142984"/>
            <a:ext cx="1976446" cy="2500330"/>
          </a:xfrm>
          <a:prstGeom prst="rect">
            <a:avLst/>
          </a:prstGeom>
          <a:noFill/>
        </p:spPr>
      </p:pic>
      <p:pic>
        <p:nvPicPr>
          <p:cNvPr id="12292" name="Picture 4" descr="C:\Users\Людмила\Documents\гифы мультики\насекомые\27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4071942"/>
            <a:ext cx="2781306" cy="2400304"/>
          </a:xfrm>
          <a:prstGeom prst="rect">
            <a:avLst/>
          </a:prstGeom>
          <a:noFill/>
        </p:spPr>
      </p:pic>
      <p:pic>
        <p:nvPicPr>
          <p:cNvPr id="12293" name="Picture 5" descr="C:\Users\Людмила\Documents\гифы мультики\насекомые\22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1571612"/>
            <a:ext cx="3286148" cy="192882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ж</a:t>
            </a:r>
            <a:r>
              <a:rPr lang="ru-RU" sz="6000" b="1" dirty="0" smtClean="0"/>
              <a:t>ук</a:t>
            </a:r>
            <a:endParaRPr lang="ru-RU" sz="6000" b="1" dirty="0"/>
          </a:p>
        </p:txBody>
      </p:sp>
      <p:pic>
        <p:nvPicPr>
          <p:cNvPr id="13314" name="Picture 2" descr="C:\Users\Людмила\Documents\гифы мультики\насекомые\14.bmp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00174"/>
            <a:ext cx="3438548" cy="4143404"/>
          </a:xfrm>
          <a:prstGeom prst="rect">
            <a:avLst/>
          </a:prstGeom>
          <a:noFill/>
        </p:spPr>
      </p:pic>
      <p:pic>
        <p:nvPicPr>
          <p:cNvPr id="13315" name="Picture 3" descr="C:\Users\Людмила\Documents\гифы мультики\насекомые\19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3714752"/>
            <a:ext cx="2786082" cy="2786082"/>
          </a:xfrm>
          <a:prstGeom prst="rect">
            <a:avLst/>
          </a:prstGeom>
          <a:noFill/>
        </p:spPr>
      </p:pic>
      <p:pic>
        <p:nvPicPr>
          <p:cNvPr id="13316" name="Picture 4" descr="C:\Users\Людмила\Documents\гифы мультики\насекомые\2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1714488"/>
            <a:ext cx="2714644" cy="242889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ж</a:t>
            </a:r>
            <a:r>
              <a:rPr lang="ru-RU" sz="6000" b="1" dirty="0" smtClean="0"/>
              <a:t>ивотные</a:t>
            </a:r>
            <a:endParaRPr lang="ru-RU" sz="6000" b="1" dirty="0"/>
          </a:p>
        </p:txBody>
      </p:sp>
      <p:pic>
        <p:nvPicPr>
          <p:cNvPr id="14338" name="Picture 2" descr="C:\Users\Людмила\Documents\гифы мультики\домашние\26.bmp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72132" y="2143116"/>
            <a:ext cx="2357454" cy="2286016"/>
          </a:xfrm>
          <a:prstGeom prst="rect">
            <a:avLst/>
          </a:prstGeom>
          <a:noFill/>
        </p:spPr>
      </p:pic>
      <p:pic>
        <p:nvPicPr>
          <p:cNvPr id="14339" name="Picture 3" descr="C:\Users\Людмила\Documents\гифы мультики\домашние\303 кот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7" y="2924174"/>
            <a:ext cx="2714642" cy="2647965"/>
          </a:xfrm>
          <a:prstGeom prst="rect">
            <a:avLst/>
          </a:prstGeom>
          <a:noFill/>
        </p:spPr>
      </p:pic>
      <p:pic>
        <p:nvPicPr>
          <p:cNvPr id="14340" name="Picture 4" descr="C:\Users\Людмила\Documents\гифы мультики\домашние\r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4714884"/>
            <a:ext cx="2381250" cy="1724025"/>
          </a:xfrm>
          <a:prstGeom prst="rect">
            <a:avLst/>
          </a:prstGeom>
          <a:noFill/>
        </p:spPr>
      </p:pic>
      <p:pic>
        <p:nvPicPr>
          <p:cNvPr id="14341" name="Picture 5" descr="C:\Users\Людмила\Documents\гифы мультики\домашние\Mouse49[1]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71934" y="4143380"/>
            <a:ext cx="1428760" cy="1947871"/>
          </a:xfrm>
          <a:prstGeom prst="rect">
            <a:avLst/>
          </a:prstGeom>
          <a:noFill/>
        </p:spPr>
      </p:pic>
      <p:pic>
        <p:nvPicPr>
          <p:cNvPr id="14342" name="Picture 6" descr="C:\Users\Людмила\Documents\гифы мультики\домашние\Horse25[1]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42976" y="2143116"/>
            <a:ext cx="2857520" cy="17859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4857752" y="274320"/>
            <a:ext cx="3481576" cy="6155076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ж</a:t>
            </a:r>
            <a:r>
              <a:rPr lang="ru-RU" sz="4800" b="1" smtClean="0"/>
              <a:t>ук</a:t>
            </a:r>
            <a:endParaRPr lang="ru-RU" sz="4800" b="1" dirty="0" smtClean="0"/>
          </a:p>
          <a:p>
            <a:endParaRPr lang="ru-RU" sz="4800" dirty="0" smtClean="0"/>
          </a:p>
          <a:p>
            <a:r>
              <a:rPr lang="ru-RU" sz="4800" b="1" dirty="0" smtClean="0"/>
              <a:t>сне</a:t>
            </a:r>
            <a:r>
              <a:rPr lang="ru-RU" sz="4800" b="1" dirty="0" smtClean="0">
                <a:solidFill>
                  <a:srgbClr val="FF0000"/>
                </a:solidFill>
              </a:rPr>
              <a:t>ж</a:t>
            </a:r>
            <a:r>
              <a:rPr lang="ru-RU" sz="4800" b="1" dirty="0" smtClean="0"/>
              <a:t>ок</a:t>
            </a:r>
          </a:p>
          <a:p>
            <a:endParaRPr lang="ru-RU" sz="4800" dirty="0" smtClean="0"/>
          </a:p>
          <a:p>
            <a:endParaRPr lang="ru-RU" sz="4800" dirty="0" smtClean="0"/>
          </a:p>
          <a:p>
            <a:r>
              <a:rPr lang="ru-RU" sz="4800" b="1" dirty="0" smtClean="0"/>
              <a:t>до</a:t>
            </a:r>
            <a:r>
              <a:rPr lang="ru-RU" sz="4800" b="1" dirty="0" smtClean="0">
                <a:solidFill>
                  <a:srgbClr val="FF0000"/>
                </a:solidFill>
              </a:rPr>
              <a:t>ж</a:t>
            </a:r>
            <a:r>
              <a:rPr lang="ru-RU" sz="4800" b="1" dirty="0" smtClean="0"/>
              <a:t>дик</a:t>
            </a:r>
          </a:p>
        </p:txBody>
      </p:sp>
      <p:pic>
        <p:nvPicPr>
          <p:cNvPr id="4" name="Picture 2" descr="C:\Users\Людмила\Documents\гифы мультики\насекомые\14.bmp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714348" y="428604"/>
            <a:ext cx="1643074" cy="1285884"/>
          </a:xfrm>
          <a:prstGeom prst="rect">
            <a:avLst/>
          </a:prstGeom>
          <a:noFill/>
        </p:spPr>
      </p:pic>
      <p:pic>
        <p:nvPicPr>
          <p:cNvPr id="5" name="Picture 2" descr="D:\Анимашки\АНИМАШКИ\зима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785926"/>
            <a:ext cx="1919289" cy="2143140"/>
          </a:xfrm>
          <a:prstGeom prst="rect">
            <a:avLst/>
          </a:prstGeom>
          <a:noFill/>
        </p:spPr>
      </p:pic>
      <p:pic>
        <p:nvPicPr>
          <p:cNvPr id="6" name="Picture 2" descr="D:\Анимашки\J0189253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286256"/>
            <a:ext cx="2428892" cy="214314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57224" y="857232"/>
            <a:ext cx="7858180" cy="3286148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>
                <a:solidFill>
                  <a:schemeClr val="tx1"/>
                </a:solidFill>
              </a:rPr>
              <a:t>Дети  играли  в  жмурки.</a:t>
            </a:r>
            <a:br>
              <a:rPr lang="ru-RU" sz="4800" dirty="0" smtClean="0">
                <a:solidFill>
                  <a:schemeClr val="tx1"/>
                </a:solidFill>
              </a:rPr>
            </a:br>
            <a:r>
              <a:rPr lang="ru-RU" sz="4800" dirty="0" smtClean="0">
                <a:solidFill>
                  <a:schemeClr val="tx1"/>
                </a:solidFill>
              </a:rPr>
              <a:t>Завязали   глаза  Мише.</a:t>
            </a:r>
            <a:br>
              <a:rPr lang="ru-RU" sz="4800" dirty="0" smtClean="0">
                <a:solidFill>
                  <a:schemeClr val="tx1"/>
                </a:solidFill>
              </a:rPr>
            </a:br>
            <a:r>
              <a:rPr lang="ru-RU" sz="4800" dirty="0" smtClean="0">
                <a:solidFill>
                  <a:schemeClr val="tx1"/>
                </a:solidFill>
              </a:rPr>
              <a:t>Кто  здесь .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Людмила\Documents\гифы мультики\дети\22M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4143380"/>
            <a:ext cx="1571636" cy="2286016"/>
          </a:xfrm>
          <a:prstGeom prst="rect">
            <a:avLst/>
          </a:prstGeom>
          <a:noFill/>
        </p:spPr>
      </p:pic>
      <p:pic>
        <p:nvPicPr>
          <p:cNvPr id="1027" name="Picture 3" descr="C:\Users\Людмила\Documents\гифы мультики\дети\29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3714752"/>
            <a:ext cx="1905008" cy="2571768"/>
          </a:xfrm>
          <a:prstGeom prst="rect">
            <a:avLst/>
          </a:prstGeom>
          <a:noFill/>
        </p:spPr>
      </p:pic>
      <p:pic>
        <p:nvPicPr>
          <p:cNvPr id="1028" name="Picture 4" descr="C:\Users\Людмила\Documents\гифы мультики\дети\child2.files\baby59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3643314"/>
            <a:ext cx="2214578" cy="2500330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D:\Анимашки\анимашки 2\прыжки чекрез скакалку.gif"/>
          <p:cNvPicPr>
            <a:picLocks noGrp="1" noChangeAspect="1" noChangeArrowheads="1" noCrop="1"/>
          </p:cNvPicPr>
          <p:nvPr>
            <p:ph type="pic" idx="1"/>
          </p:nvPr>
        </p:nvPicPr>
        <p:blipFill>
          <a:blip r:embed="rId2"/>
          <a:srcRect t="10426" b="10426"/>
          <a:stretch>
            <a:fillRect/>
          </a:stretch>
        </p:blipFill>
        <p:spPr bwMode="auto">
          <a:xfrm>
            <a:off x="285720" y="428604"/>
            <a:ext cx="2243110" cy="2286016"/>
          </a:xfrm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786182" y="264794"/>
            <a:ext cx="4503616" cy="6307477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пры</a:t>
            </a:r>
            <a:r>
              <a:rPr lang="ru-RU" sz="4800" b="1" dirty="0" smtClean="0">
                <a:solidFill>
                  <a:srgbClr val="FF0000"/>
                </a:solidFill>
              </a:rPr>
              <a:t>ж</a:t>
            </a:r>
            <a:r>
              <a:rPr lang="ru-RU" sz="4800" b="1" dirty="0" smtClean="0"/>
              <a:t>ки</a:t>
            </a:r>
          </a:p>
          <a:p>
            <a:endParaRPr lang="ru-RU" sz="4800" b="1" dirty="0" smtClean="0"/>
          </a:p>
          <a:p>
            <a:endParaRPr lang="ru-RU" sz="4800" b="1" dirty="0" smtClean="0"/>
          </a:p>
          <a:p>
            <a:r>
              <a:rPr lang="ru-RU" sz="4800" b="1" dirty="0" smtClean="0"/>
              <a:t>кни</a:t>
            </a:r>
            <a:r>
              <a:rPr lang="ru-RU" sz="4800" b="1" dirty="0" smtClean="0">
                <a:solidFill>
                  <a:srgbClr val="FF0000"/>
                </a:solidFill>
              </a:rPr>
              <a:t>ж</a:t>
            </a:r>
            <a:r>
              <a:rPr lang="ru-RU" sz="4800" b="1" dirty="0" smtClean="0"/>
              <a:t>ки</a:t>
            </a:r>
          </a:p>
          <a:p>
            <a:endParaRPr lang="ru-RU" sz="4800" b="1" dirty="0" smtClean="0"/>
          </a:p>
          <a:p>
            <a:endParaRPr lang="ru-RU" sz="4800" b="1" dirty="0" smtClean="0"/>
          </a:p>
          <a:p>
            <a:r>
              <a:rPr lang="ru-RU" sz="4800" b="1" dirty="0" smtClean="0"/>
              <a:t>моро</a:t>
            </a:r>
            <a:r>
              <a:rPr lang="ru-RU" sz="4800" b="1" dirty="0" smtClean="0">
                <a:solidFill>
                  <a:srgbClr val="FF0000"/>
                </a:solidFill>
              </a:rPr>
              <a:t>ж</a:t>
            </a:r>
            <a:r>
              <a:rPr lang="ru-RU" sz="4800" b="1" dirty="0" smtClean="0"/>
              <a:t>еное</a:t>
            </a:r>
          </a:p>
        </p:txBody>
      </p:sp>
      <p:pic>
        <p:nvPicPr>
          <p:cNvPr id="8" name="Picture 2" descr="D:\Анимашки\анимашки 2\мороженое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500546"/>
            <a:ext cx="1757369" cy="2357454"/>
          </a:xfrm>
          <a:prstGeom prst="rect">
            <a:avLst/>
          </a:prstGeom>
          <a:noFill/>
          <a:ln w="127000" cap="rnd" cmpd="sng" algn="ctr">
            <a:noFill/>
            <a:prstDash val="solid"/>
          </a:ln>
          <a:effectLst/>
        </p:spPr>
      </p:pic>
      <p:pic>
        <p:nvPicPr>
          <p:cNvPr id="9" name="Picture 2" descr="D:\Анимашки\анимация\книжки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714488"/>
            <a:ext cx="2143139" cy="2714644"/>
          </a:xfrm>
          <a:prstGeom prst="rect">
            <a:avLst/>
          </a:prstGeom>
          <a:noFill/>
          <a:ln w="127000" cap="rnd" cmpd="sng" algn="ctr">
            <a:noFill/>
            <a:prstDash val="solid"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28596" y="285728"/>
            <a:ext cx="8458232" cy="2357454"/>
          </a:xfrm>
        </p:spPr>
        <p:txBody>
          <a:bodyPr>
            <a:normAutofit fontScale="90000"/>
          </a:bodyPr>
          <a:lstStyle/>
          <a:p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4900" dirty="0" smtClean="0">
                <a:solidFill>
                  <a:schemeClr val="tx1"/>
                </a:solidFill>
              </a:rPr>
              <a:t>Уже   пришла зима.</a:t>
            </a:r>
            <a:br>
              <a:rPr lang="ru-RU" sz="4900" dirty="0" smtClean="0">
                <a:solidFill>
                  <a:schemeClr val="tx1"/>
                </a:solidFill>
              </a:rPr>
            </a:br>
            <a:r>
              <a:rPr lang="ru-RU" sz="4900" dirty="0" smtClean="0">
                <a:solidFill>
                  <a:schemeClr val="tx1"/>
                </a:solidFill>
              </a:rPr>
              <a:t>Закружились снежинки.</a:t>
            </a:r>
            <a:br>
              <a:rPr lang="ru-RU" sz="4900" dirty="0" smtClean="0">
                <a:solidFill>
                  <a:schemeClr val="tx1"/>
                </a:solidFill>
              </a:rPr>
            </a:br>
            <a:r>
              <a:rPr lang="ru-RU" sz="4900" dirty="0" smtClean="0">
                <a:solidFill>
                  <a:schemeClr val="tx1"/>
                </a:solidFill>
              </a:rPr>
              <a:t>Много  намело  снега.</a:t>
            </a:r>
            <a:endParaRPr lang="ru-RU" sz="4900" dirty="0">
              <a:solidFill>
                <a:schemeClr val="tx1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8" name="Picture 6" descr="D:\Анимашки\J032374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786058"/>
            <a:ext cx="8501122" cy="4071942"/>
          </a:xfrm>
          <a:prstGeom prst="rect">
            <a:avLst/>
          </a:prstGeom>
          <a:noFill/>
        </p:spPr>
      </p:pic>
      <p:pic>
        <p:nvPicPr>
          <p:cNvPr id="7" name="Picture 3" descr="D:\Анимашки\J0189254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29586" y="0"/>
            <a:ext cx="1214414" cy="121442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до</a:t>
            </a:r>
            <a:r>
              <a:rPr lang="ru-RU" sz="6000" b="1" dirty="0" smtClean="0">
                <a:solidFill>
                  <a:srgbClr val="FF0000"/>
                </a:solidFill>
              </a:rPr>
              <a:t>ж</a:t>
            </a:r>
            <a:r>
              <a:rPr lang="ru-RU" sz="6000" b="1" dirty="0" smtClean="0"/>
              <a:t>дик</a:t>
            </a:r>
            <a:endParaRPr lang="ru-RU" sz="6000" b="1" dirty="0"/>
          </a:p>
        </p:txBody>
      </p:sp>
      <p:pic>
        <p:nvPicPr>
          <p:cNvPr id="2050" name="Picture 2" descr="D:\Анимашки\J0189253.GIF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215206" y="285728"/>
            <a:ext cx="1381128" cy="1714512"/>
          </a:xfrm>
          <a:prstGeom prst="rect">
            <a:avLst/>
          </a:prstGeom>
          <a:noFill/>
        </p:spPr>
      </p:pic>
      <p:pic>
        <p:nvPicPr>
          <p:cNvPr id="2051" name="Picture 3" descr="D:\Анимашки\АНИМАШКИ\под дождём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1500174"/>
            <a:ext cx="4033854" cy="4643470"/>
          </a:xfrm>
          <a:prstGeom prst="rect">
            <a:avLst/>
          </a:prstGeom>
          <a:noFill/>
        </p:spPr>
      </p:pic>
      <p:pic>
        <p:nvPicPr>
          <p:cNvPr id="3" name="Picture 2" descr="C:\Users\Людмила\Documents\гифы мультики\погода\гроза с дождем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000240"/>
            <a:ext cx="3857652" cy="371477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но</a:t>
            </a:r>
            <a:r>
              <a:rPr lang="ru-RU" sz="6000" b="1" dirty="0" smtClean="0">
                <a:solidFill>
                  <a:srgbClr val="FF0000"/>
                </a:solidFill>
              </a:rPr>
              <a:t>ж</a:t>
            </a:r>
            <a:r>
              <a:rPr lang="ru-RU" sz="6000" b="1" dirty="0" smtClean="0"/>
              <a:t>ницы</a:t>
            </a:r>
            <a:endParaRPr lang="ru-RU" sz="6000" b="1" dirty="0"/>
          </a:p>
        </p:txBody>
      </p:sp>
      <p:pic>
        <p:nvPicPr>
          <p:cNvPr id="3074" name="Picture 2" descr="D:\Анимашки\J0283462.GIF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143116"/>
            <a:ext cx="4929222" cy="333376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ё</a:t>
            </a:r>
            <a:r>
              <a:rPr lang="ru-RU" sz="6000" b="1" dirty="0" smtClean="0">
                <a:solidFill>
                  <a:srgbClr val="FF0000"/>
                </a:solidFill>
              </a:rPr>
              <a:t>ж</a:t>
            </a:r>
            <a:r>
              <a:rPr lang="ru-RU" sz="6000" b="1" dirty="0" smtClean="0"/>
              <a:t>ик</a:t>
            </a:r>
            <a:endParaRPr lang="ru-RU" sz="6000" b="1" dirty="0"/>
          </a:p>
        </p:txBody>
      </p:sp>
      <p:pic>
        <p:nvPicPr>
          <p:cNvPr id="4098" name="Picture 2" descr="D:\Анимашки\анимация\ёжик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57620" y="1571612"/>
            <a:ext cx="3071834" cy="421484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кни</a:t>
            </a:r>
            <a:r>
              <a:rPr lang="ru-RU" sz="6000" b="1" dirty="0" smtClean="0">
                <a:solidFill>
                  <a:srgbClr val="FF0000"/>
                </a:solidFill>
              </a:rPr>
              <a:t>ж</a:t>
            </a:r>
            <a:r>
              <a:rPr lang="ru-RU" sz="6000" b="1" dirty="0" smtClean="0"/>
              <a:t>ки</a:t>
            </a:r>
            <a:endParaRPr lang="ru-RU" sz="6000" b="1" dirty="0"/>
          </a:p>
        </p:txBody>
      </p:sp>
      <p:pic>
        <p:nvPicPr>
          <p:cNvPr id="5122" name="Picture 2" descr="D:\Анимашки\анимация\книжки.gif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643050"/>
            <a:ext cx="4071965" cy="4286280"/>
          </a:xfrm>
          <a:prstGeom prst="rect">
            <a:avLst/>
          </a:prstGeom>
          <a:noFill/>
        </p:spPr>
      </p:pic>
      <p:pic>
        <p:nvPicPr>
          <p:cNvPr id="5123" name="Picture 3" descr="D:\Анимашки\анимация\книжный шкаф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357298"/>
            <a:ext cx="4357718" cy="500066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подсне</a:t>
            </a:r>
            <a:r>
              <a:rPr lang="ru-RU" sz="6000" b="1" dirty="0" smtClean="0">
                <a:solidFill>
                  <a:srgbClr val="FF0000"/>
                </a:solidFill>
              </a:rPr>
              <a:t>ж</a:t>
            </a:r>
            <a:r>
              <a:rPr lang="ru-RU" sz="6000" b="1" dirty="0" smtClean="0"/>
              <a:t>ники</a:t>
            </a:r>
            <a:endParaRPr lang="ru-RU" sz="6000" b="1" dirty="0"/>
          </a:p>
        </p:txBody>
      </p:sp>
      <p:pic>
        <p:nvPicPr>
          <p:cNvPr id="6146" name="Picture 2" descr="D:\Анимашки\анимация\подснежники.gif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85926"/>
            <a:ext cx="6715172" cy="400052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сне</a:t>
            </a:r>
            <a:r>
              <a:rPr lang="ru-RU" sz="6000" b="1" dirty="0" smtClean="0">
                <a:solidFill>
                  <a:srgbClr val="FF0000"/>
                </a:solidFill>
              </a:rPr>
              <a:t>ж</a:t>
            </a:r>
            <a:r>
              <a:rPr lang="ru-RU" sz="6000" b="1" dirty="0" smtClean="0"/>
              <a:t>ок</a:t>
            </a:r>
            <a:endParaRPr lang="ru-RU" sz="6000" b="1" dirty="0"/>
          </a:p>
        </p:txBody>
      </p:sp>
      <p:pic>
        <p:nvPicPr>
          <p:cNvPr id="7170" name="Picture 2" descr="D:\Анимашки\АНИМАШКИ\зима.gif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928802"/>
            <a:ext cx="4919685" cy="471490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пры</a:t>
            </a:r>
            <a:r>
              <a:rPr lang="ru-RU" sz="6000" b="1" dirty="0" smtClean="0">
                <a:solidFill>
                  <a:srgbClr val="FF0000"/>
                </a:solidFill>
              </a:rPr>
              <a:t>ж</a:t>
            </a:r>
            <a:r>
              <a:rPr lang="ru-RU" sz="6000" b="1" dirty="0" smtClean="0"/>
              <a:t>ки</a:t>
            </a:r>
            <a:endParaRPr lang="ru-RU" sz="6000" b="1" dirty="0"/>
          </a:p>
        </p:txBody>
      </p:sp>
      <p:pic>
        <p:nvPicPr>
          <p:cNvPr id="8194" name="Picture 2" descr="D:\Анимашки\АНИМАШКИ\прыжок.gif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714488"/>
            <a:ext cx="3309956" cy="4429156"/>
          </a:xfrm>
          <a:prstGeom prst="rect">
            <a:avLst/>
          </a:prstGeom>
          <a:noFill/>
        </p:spPr>
      </p:pic>
      <p:pic>
        <p:nvPicPr>
          <p:cNvPr id="8196" name="Picture 4" descr="D:\Анимашки\анимашки 2\прыжки 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71744"/>
            <a:ext cx="2405075" cy="3486164"/>
          </a:xfrm>
          <a:prstGeom prst="rect">
            <a:avLst/>
          </a:prstGeom>
          <a:noFill/>
        </p:spPr>
      </p:pic>
      <p:pic>
        <p:nvPicPr>
          <p:cNvPr id="8197" name="Picture 5" descr="D:\Анимашки\анимашки 2\прыжки чекрез скакалку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1714488"/>
            <a:ext cx="2500330" cy="464347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err="1" smtClean="0">
                <a:solidFill>
                  <a:srgbClr val="FF0000"/>
                </a:solidFill>
              </a:rPr>
              <a:t>ж</a:t>
            </a:r>
            <a:r>
              <a:rPr lang="ru-RU" sz="6000" b="1" dirty="0" err="1" smtClean="0"/>
              <a:t>англёр</a:t>
            </a:r>
            <a:endParaRPr lang="ru-RU" sz="6000" b="1" dirty="0"/>
          </a:p>
        </p:txBody>
      </p:sp>
      <p:pic>
        <p:nvPicPr>
          <p:cNvPr id="9218" name="Picture 2" descr="D:\Анимашки\анимашки 2\жанглёр.gif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500174"/>
            <a:ext cx="3009918" cy="521497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139</TotalTime>
  <Words>24</Words>
  <Application>Microsoft Office PowerPoint</Application>
  <PresentationFormat>Экран (4:3)</PresentationFormat>
  <Paragraphs>30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Эркер</vt:lpstr>
      <vt:lpstr>Звук и буква</vt:lpstr>
      <vt:lpstr>дождик</vt:lpstr>
      <vt:lpstr>ножницы</vt:lpstr>
      <vt:lpstr>ёжик</vt:lpstr>
      <vt:lpstr>книжки</vt:lpstr>
      <vt:lpstr>подснежники</vt:lpstr>
      <vt:lpstr>снежок</vt:lpstr>
      <vt:lpstr>прыжки</vt:lpstr>
      <vt:lpstr>жанглёр</vt:lpstr>
      <vt:lpstr>мороженое</vt:lpstr>
      <vt:lpstr>пожарник</vt:lpstr>
      <vt:lpstr>Божья коровка</vt:lpstr>
      <vt:lpstr>жук</vt:lpstr>
      <vt:lpstr>животные</vt:lpstr>
      <vt:lpstr>Слайд 15</vt:lpstr>
      <vt:lpstr>  Дети  играли  в  жмурки. Завязали   глаза  Мише. Кто  здесь . </vt:lpstr>
      <vt:lpstr>Слайд 17</vt:lpstr>
      <vt:lpstr> Уже   пришла зима. Закружились снежинки. Много  намело  снега.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и буква</dc:title>
  <dc:creator>Людмила</dc:creator>
  <cp:lastModifiedBy>Людмила</cp:lastModifiedBy>
  <cp:revision>13</cp:revision>
  <dcterms:created xsi:type="dcterms:W3CDTF">2009-12-07T00:43:41Z</dcterms:created>
  <dcterms:modified xsi:type="dcterms:W3CDTF">2009-12-10T02:23:40Z</dcterms:modified>
</cp:coreProperties>
</file>