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5" r:id="rId6"/>
    <p:sldId id="260" r:id="rId7"/>
    <p:sldId id="261" r:id="rId8"/>
    <p:sldId id="267" r:id="rId9"/>
    <p:sldId id="262" r:id="rId10"/>
    <p:sldId id="263" r:id="rId11"/>
    <p:sldId id="264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EF38B68-03D7-489E-AA38-052DE4E22120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71E080C-1778-4E61-BF3A-72F883D912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7" Type="http://schemas.openxmlformats.org/officeDocument/2006/relationships/image" Target="../media/image17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gif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gif"/><Relationship Id="rId4" Type="http://schemas.openxmlformats.org/officeDocument/2006/relationships/image" Target="../media/image21.gi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Звук и буква 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b="1" dirty="0" smtClean="0">
                <a:solidFill>
                  <a:srgbClr val="FF0000"/>
                </a:solidFill>
              </a:rPr>
              <a:t>Ёё</a:t>
            </a:r>
            <a:endParaRPr lang="ru-RU" sz="8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D:\Анимашки\ёлки\4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2000240"/>
            <a:ext cx="2857488" cy="4857760"/>
          </a:xfrm>
          <a:prstGeom prst="rect">
            <a:avLst/>
          </a:prstGeom>
          <a:noFill/>
        </p:spPr>
      </p:pic>
      <p:pic>
        <p:nvPicPr>
          <p:cNvPr id="2051" name="Picture 3" descr="D:\Анимашки\дед мороз\santa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714884"/>
            <a:ext cx="1357322" cy="1857388"/>
          </a:xfrm>
          <a:prstGeom prst="rect">
            <a:avLst/>
          </a:prstGeom>
          <a:noFill/>
        </p:spPr>
      </p:pic>
      <p:pic>
        <p:nvPicPr>
          <p:cNvPr id="2052" name="Picture 4" descr="D:\Анимашки\анимашки 2\ёлочк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0"/>
            <a:ext cx="1905000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2286015"/>
          </a:xfrm>
        </p:spPr>
        <p:txBody>
          <a:bodyPr/>
          <a:lstStyle/>
          <a:p>
            <a:pPr algn="l"/>
            <a:r>
              <a:rPr lang="ru-RU" dirty="0" smtClean="0">
                <a:latin typeface="Arial Black" pitchFamily="34" charset="0"/>
              </a:rPr>
              <a:t>У  ёлки  иголки.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Мы  ёлку нарядили.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. 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" name="Picture 2" descr="D:\Анимашки\ёлки\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357406"/>
            <a:ext cx="3571900" cy="4500594"/>
          </a:xfrm>
          <a:prstGeom prst="rect">
            <a:avLst/>
          </a:prstGeom>
          <a:noFill/>
        </p:spPr>
      </p:pic>
      <p:pic>
        <p:nvPicPr>
          <p:cNvPr id="11" name="Picture 3" descr="D:\Анимашки\дед мороз\santa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071942"/>
            <a:ext cx="2143140" cy="2500330"/>
          </a:xfrm>
          <a:prstGeom prst="rect">
            <a:avLst/>
          </a:prstGeom>
          <a:noFill/>
        </p:spPr>
      </p:pic>
      <p:pic>
        <p:nvPicPr>
          <p:cNvPr id="12" name="Picture 4" descr="D:\Анимашки\ёлки\5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643134"/>
            <a:ext cx="2786082" cy="42148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58418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</a:t>
            </a:r>
            <a:r>
              <a:rPr lang="ru-RU" dirty="0" smtClean="0">
                <a:solidFill>
                  <a:srgbClr val="C00000"/>
                </a:solidFill>
              </a:rPr>
              <a:t>Запиши слова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Людмила\Documents\гифы мультики\овощи и фрукты\FD00096_.bmp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571472" y="642918"/>
            <a:ext cx="1123810" cy="1676191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714876" y="1071546"/>
            <a:ext cx="4041775" cy="4314511"/>
          </a:xfrm>
        </p:spPr>
        <p:txBody>
          <a:bodyPr>
            <a:normAutofit lnSpcReduction="10000"/>
          </a:bodyPr>
          <a:lstStyle/>
          <a:p>
            <a:r>
              <a:rPr lang="ru-RU" sz="4000" b="1" dirty="0" smtClean="0">
                <a:latin typeface="Arial Black" pitchFamily="34" charset="0"/>
              </a:rPr>
              <a:t>св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000" b="1" dirty="0" smtClean="0">
                <a:latin typeface="Arial Black" pitchFamily="34" charset="0"/>
              </a:rPr>
              <a:t>кла</a:t>
            </a:r>
          </a:p>
          <a:p>
            <a:endParaRPr lang="ru-RU" sz="4000" b="1" dirty="0" smtClean="0">
              <a:latin typeface="Arial Black" pitchFamily="34" charset="0"/>
            </a:endParaRPr>
          </a:p>
          <a:p>
            <a:endParaRPr lang="ru-RU" sz="4000" b="1" dirty="0" smtClean="0">
              <a:latin typeface="Arial Black" pitchFamily="34" charset="0"/>
            </a:endParaRPr>
          </a:p>
          <a:p>
            <a:r>
              <a:rPr lang="ru-RU" sz="4000" b="1" dirty="0" smtClean="0">
                <a:latin typeface="Arial Black" pitchFamily="34" charset="0"/>
              </a:rPr>
              <a:t>пч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000" b="1" dirty="0" smtClean="0">
                <a:latin typeface="Arial Black" pitchFamily="34" charset="0"/>
              </a:rPr>
              <a:t>лка</a:t>
            </a:r>
          </a:p>
          <a:p>
            <a:endParaRPr lang="ru-RU" sz="4000" b="1" dirty="0" smtClean="0">
              <a:latin typeface="Arial Black" pitchFamily="34" charset="0"/>
            </a:endParaRPr>
          </a:p>
          <a:p>
            <a:endParaRPr lang="ru-RU" sz="4000" b="1" dirty="0" smtClean="0">
              <a:latin typeface="Arial Black" pitchFamily="34" charset="0"/>
            </a:endParaRPr>
          </a:p>
          <a:p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000" b="1" dirty="0" smtClean="0">
                <a:latin typeface="Arial Black" pitchFamily="34" charset="0"/>
              </a:rPr>
              <a:t>жик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5" name="Picture 6" descr="C:\Users\Людмила\Documents\гифы мультики\насекомые\18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500306"/>
            <a:ext cx="1914536" cy="1804997"/>
          </a:xfrm>
          <a:prstGeom prst="rect">
            <a:avLst/>
          </a:prstGeom>
          <a:noFill/>
        </p:spPr>
      </p:pic>
      <p:pic>
        <p:nvPicPr>
          <p:cNvPr id="6" name="Picture 2" descr="D:\Анимашки\анимация\ёжик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214818"/>
            <a:ext cx="2071702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>
          <a:xfrm>
            <a:off x="928662" y="428604"/>
            <a:ext cx="7772400" cy="221457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Arial Black" pitchFamily="34" charset="0"/>
              </a:rPr>
              <a:t>Ёлка в блёсках.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В тёплых слёзках.</a:t>
            </a:r>
            <a:br>
              <a:rPr lang="ru-RU" dirty="0" smtClean="0">
                <a:latin typeface="Arial Black" pitchFamily="34" charset="0"/>
              </a:rPr>
            </a:br>
            <a:r>
              <a:rPr lang="ru-RU" dirty="0" smtClean="0">
                <a:latin typeface="Arial Black" pitchFamily="34" charset="0"/>
              </a:rPr>
              <a:t>Зелёная стоит.</a:t>
            </a:r>
            <a:endParaRPr lang="ru-RU" dirty="0">
              <a:latin typeface="Arial Black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2" descr="D:\Анимашки\ёлки\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43636" y="2500306"/>
            <a:ext cx="2857520" cy="4357694"/>
          </a:xfrm>
          <a:prstGeom prst="rect">
            <a:avLst/>
          </a:prstGeom>
          <a:noFill/>
        </p:spPr>
      </p:pic>
      <p:pic>
        <p:nvPicPr>
          <p:cNvPr id="10" name="Picture 2" descr="D:\Анимашки\ёлки\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00438"/>
            <a:ext cx="2571768" cy="3214686"/>
          </a:xfrm>
          <a:prstGeom prst="rect">
            <a:avLst/>
          </a:prstGeom>
          <a:noFill/>
        </p:spPr>
      </p:pic>
      <p:pic>
        <p:nvPicPr>
          <p:cNvPr id="1026" name="Picture 2" descr="D:\Анимашки\дед мороз\santa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786322"/>
            <a:ext cx="1785950" cy="1809756"/>
          </a:xfrm>
          <a:prstGeom prst="rect">
            <a:avLst/>
          </a:prstGeom>
          <a:noFill/>
        </p:spPr>
      </p:pic>
      <p:pic>
        <p:nvPicPr>
          <p:cNvPr id="1027" name="Picture 3" descr="D:\Анимашки\дед мороз\santa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4071942"/>
            <a:ext cx="1857388" cy="1785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FF0000"/>
                </a:solidFill>
              </a:rPr>
              <a:t>ё</a:t>
            </a:r>
            <a:r>
              <a:rPr lang="ru-RU" sz="6000" dirty="0" smtClean="0"/>
              <a:t>лки</a:t>
            </a:r>
            <a:endParaRPr lang="ru-RU" sz="6000" dirty="0"/>
          </a:p>
        </p:txBody>
      </p:sp>
      <p:pic>
        <p:nvPicPr>
          <p:cNvPr id="1026" name="Picture 2" descr="D:\Анимашки\ёлки\4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1285860"/>
            <a:ext cx="3571900" cy="4500594"/>
          </a:xfrm>
          <a:prstGeom prst="rect">
            <a:avLst/>
          </a:prstGeom>
          <a:noFill/>
        </p:spPr>
      </p:pic>
      <p:pic>
        <p:nvPicPr>
          <p:cNvPr id="1027" name="Picture 3" descr="D:\Анимашки\ёлки\4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7554" y="928670"/>
            <a:ext cx="2852742" cy="3714776"/>
          </a:xfrm>
          <a:prstGeom prst="rect">
            <a:avLst/>
          </a:prstGeom>
          <a:noFill/>
        </p:spPr>
      </p:pic>
      <p:pic>
        <p:nvPicPr>
          <p:cNvPr id="1028" name="Picture 4" descr="D:\Анимашки\ёлки\5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714488"/>
            <a:ext cx="2786082" cy="4500594"/>
          </a:xfrm>
          <a:prstGeom prst="rect">
            <a:avLst/>
          </a:prstGeom>
          <a:noFill/>
        </p:spPr>
      </p:pic>
      <p:pic>
        <p:nvPicPr>
          <p:cNvPr id="6" name="Picture 3" descr="D:\Анимашки\ёлки\4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928670"/>
            <a:ext cx="285274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пч</a:t>
            </a:r>
            <a:r>
              <a:rPr lang="ru-RU" sz="6000" dirty="0" smtClean="0">
                <a:solidFill>
                  <a:srgbClr val="FF0000"/>
                </a:solidFill>
              </a:rPr>
              <a:t>ё</a:t>
            </a:r>
            <a:r>
              <a:rPr lang="ru-RU" sz="6000" dirty="0" smtClean="0"/>
              <a:t>лы</a:t>
            </a:r>
            <a:endParaRPr lang="ru-RU" sz="6000" dirty="0"/>
          </a:p>
        </p:txBody>
      </p:sp>
      <p:pic>
        <p:nvPicPr>
          <p:cNvPr id="3074" name="Picture 2" descr="D:\Анимашки\анимашки 2\n3пчелк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71612"/>
            <a:ext cx="2709879" cy="2786081"/>
          </a:xfrm>
          <a:prstGeom prst="rect">
            <a:avLst/>
          </a:prstGeom>
          <a:noFill/>
        </p:spPr>
      </p:pic>
      <p:pic>
        <p:nvPicPr>
          <p:cNvPr id="3075" name="Picture 3" descr="D:\Анимашки\анимашки 2\n3пчелк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1500174"/>
            <a:ext cx="2357454" cy="2500330"/>
          </a:xfrm>
          <a:prstGeom prst="rect">
            <a:avLst/>
          </a:prstGeom>
          <a:noFill/>
        </p:spPr>
      </p:pic>
      <p:pic>
        <p:nvPicPr>
          <p:cNvPr id="3076" name="Picture 4" descr="C:\Users\Людмила\Documents\гифы мультики\насекомые\1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642918"/>
            <a:ext cx="2000264" cy="2071702"/>
          </a:xfrm>
          <a:prstGeom prst="rect">
            <a:avLst/>
          </a:prstGeom>
          <a:noFill/>
        </p:spPr>
      </p:pic>
      <p:pic>
        <p:nvPicPr>
          <p:cNvPr id="3077" name="Picture 5" descr="C:\Users\Людмила\Documents\гифы мультики\насекомые\17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2500306"/>
            <a:ext cx="2005024" cy="2390788"/>
          </a:xfrm>
          <a:prstGeom prst="rect">
            <a:avLst/>
          </a:prstGeom>
          <a:noFill/>
        </p:spPr>
      </p:pic>
      <p:pic>
        <p:nvPicPr>
          <p:cNvPr id="3078" name="Picture 6" descr="C:\Users\Людмила\Documents\гифы мультики\насекомые\18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786190"/>
            <a:ext cx="1914536" cy="18049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зв</a:t>
            </a:r>
            <a:r>
              <a:rPr lang="ru-RU" sz="6000" dirty="0" smtClean="0">
                <a:solidFill>
                  <a:srgbClr val="FF0000"/>
                </a:solidFill>
              </a:rPr>
              <a:t>ё</a:t>
            </a:r>
            <a:r>
              <a:rPr lang="ru-RU" sz="6000" dirty="0" smtClean="0"/>
              <a:t>зды</a:t>
            </a:r>
            <a:endParaRPr lang="ru-RU" sz="6000" dirty="0"/>
          </a:p>
        </p:txBody>
      </p:sp>
      <p:pic>
        <p:nvPicPr>
          <p:cNvPr id="4098" name="Picture 2" descr="D:\Анимашки\J028894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85984" y="3143248"/>
            <a:ext cx="1038228" cy="567529"/>
          </a:xfrm>
          <a:prstGeom prst="rect">
            <a:avLst/>
          </a:prstGeom>
          <a:noFill/>
        </p:spPr>
      </p:pic>
      <p:pic>
        <p:nvPicPr>
          <p:cNvPr id="4099" name="Picture 3" descr="D:\Анимашки\J030344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66" y="4071918"/>
            <a:ext cx="3071834" cy="2786082"/>
          </a:xfrm>
          <a:prstGeom prst="rect">
            <a:avLst/>
          </a:prstGeom>
          <a:noFill/>
        </p:spPr>
      </p:pic>
      <p:pic>
        <p:nvPicPr>
          <p:cNvPr id="4100" name="Picture 4" descr="D:\Анимашки\J030970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928670"/>
            <a:ext cx="2928958" cy="3286148"/>
          </a:xfrm>
          <a:prstGeom prst="rect">
            <a:avLst/>
          </a:prstGeom>
          <a:noFill/>
        </p:spPr>
      </p:pic>
      <p:pic>
        <p:nvPicPr>
          <p:cNvPr id="4101" name="Picture 5" descr="D:\Анимашки\J021907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0298" y="1571612"/>
            <a:ext cx="4071966" cy="4857784"/>
          </a:xfrm>
          <a:prstGeom prst="rect">
            <a:avLst/>
          </a:prstGeom>
          <a:noFill/>
        </p:spPr>
      </p:pic>
      <p:pic>
        <p:nvPicPr>
          <p:cNvPr id="4102" name="Picture 6" descr="D:\Анимашки\J0219086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1428736"/>
            <a:ext cx="3714744" cy="3500462"/>
          </a:xfrm>
          <a:prstGeom prst="rect">
            <a:avLst/>
          </a:prstGeom>
          <a:noFill/>
        </p:spPr>
      </p:pic>
      <p:pic>
        <p:nvPicPr>
          <p:cNvPr id="4103" name="Picture 7" descr="D:\Анимашки\J0219085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3643314"/>
            <a:ext cx="6286512" cy="32146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800" dirty="0" smtClean="0">
                <a:latin typeface="Arial Black" pitchFamily="34" charset="0"/>
              </a:rPr>
              <a:t>жик</a:t>
            </a:r>
            <a:endParaRPr lang="ru-RU" sz="4800" dirty="0">
              <a:latin typeface="Arial Black" pitchFamily="34" charset="0"/>
            </a:endParaRPr>
          </a:p>
        </p:txBody>
      </p:sp>
      <p:pic>
        <p:nvPicPr>
          <p:cNvPr id="4" name="Picture 2" descr="D:\Анимашки\анимация\ёжик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1714488"/>
            <a:ext cx="4572032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реб</a:t>
            </a:r>
            <a:r>
              <a:rPr lang="ru-RU" sz="6000" dirty="0" smtClean="0">
                <a:solidFill>
                  <a:srgbClr val="FF0000"/>
                </a:solidFill>
              </a:rPr>
              <a:t>ё</a:t>
            </a:r>
            <a:r>
              <a:rPr lang="ru-RU" sz="6000" dirty="0" smtClean="0"/>
              <a:t>нок</a:t>
            </a:r>
            <a:endParaRPr lang="ru-RU" sz="6000" dirty="0"/>
          </a:p>
        </p:txBody>
      </p:sp>
      <p:pic>
        <p:nvPicPr>
          <p:cNvPr id="5122" name="Picture 2" descr="C:\Users\Людмила\Documents\гифы мультики\дети\24M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357430"/>
            <a:ext cx="3143272" cy="2928958"/>
          </a:xfrm>
          <a:prstGeom prst="rect">
            <a:avLst/>
          </a:prstGeom>
          <a:noFill/>
        </p:spPr>
      </p:pic>
      <p:pic>
        <p:nvPicPr>
          <p:cNvPr id="5123" name="Picture 3" descr="C:\Users\Людмила\Documents\гифы мультики\дети\BABY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857364"/>
            <a:ext cx="2024070" cy="2214578"/>
          </a:xfrm>
          <a:prstGeom prst="rect">
            <a:avLst/>
          </a:prstGeom>
          <a:noFill/>
        </p:spPr>
      </p:pic>
      <p:pic>
        <p:nvPicPr>
          <p:cNvPr id="5124" name="Picture 4" descr="C:\Users\Людмила\Documents\гифы мультики\дети\BABY1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58016" y="1714488"/>
            <a:ext cx="1357322" cy="2286016"/>
          </a:xfrm>
          <a:prstGeom prst="rect">
            <a:avLst/>
          </a:prstGeom>
          <a:noFill/>
        </p:spPr>
      </p:pic>
      <p:pic>
        <p:nvPicPr>
          <p:cNvPr id="5125" name="Picture 5" descr="C:\Users\Людмила\Documents\гифы мультики\дети\BABY16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4643446"/>
            <a:ext cx="3048008" cy="1500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св</a:t>
            </a:r>
            <a:r>
              <a:rPr lang="ru-RU" sz="6000" dirty="0" smtClean="0">
                <a:solidFill>
                  <a:srgbClr val="FF0000"/>
                </a:solidFill>
              </a:rPr>
              <a:t>ё</a:t>
            </a:r>
            <a:r>
              <a:rPr lang="ru-RU" sz="6000" dirty="0" smtClean="0"/>
              <a:t>кла</a:t>
            </a:r>
            <a:endParaRPr lang="ru-RU" sz="6000" dirty="0"/>
          </a:p>
        </p:txBody>
      </p:sp>
      <p:pic>
        <p:nvPicPr>
          <p:cNvPr id="6146" name="Picture 2" descr="C:\Users\Людмила\Documents\гифы мультики\овощи и фрукты\FD00096_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071934" y="1428736"/>
            <a:ext cx="2990798" cy="46434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 Black" pitchFamily="34" charset="0"/>
              </a:rPr>
              <a:t>тигр</a:t>
            </a:r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dirty="0" smtClean="0">
                <a:latin typeface="Arial Black" pitchFamily="34" charset="0"/>
              </a:rPr>
              <a:t>нок</a:t>
            </a:r>
            <a:endParaRPr lang="ru-RU" dirty="0">
              <a:latin typeface="Arial Black" pitchFamily="34" charset="0"/>
            </a:endParaRPr>
          </a:p>
        </p:txBody>
      </p:sp>
      <p:pic>
        <p:nvPicPr>
          <p:cNvPr id="1026" name="Picture 2" descr="D:\Анимашки\анимашки 2\тигрёно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357422" y="1785926"/>
            <a:ext cx="3571900" cy="47863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нимашки\ёлки\46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 bwMode="auto">
          <a:xfrm>
            <a:off x="214282" y="214290"/>
            <a:ext cx="1709734" cy="1881178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0"/>
            <a:ext cx="4041775" cy="6286520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44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400" b="1" dirty="0" smtClean="0">
                <a:latin typeface="Arial Black" pitchFamily="34" charset="0"/>
              </a:rPr>
              <a:t>лка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latin typeface="Arial Black" pitchFamily="34" charset="0"/>
              </a:rPr>
              <a:t>реб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000" b="1" dirty="0" smtClean="0">
                <a:latin typeface="Arial Black" pitchFamily="34" charset="0"/>
              </a:rPr>
              <a:t>нок</a:t>
            </a:r>
          </a:p>
          <a:p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r>
              <a:rPr lang="ru-RU" sz="4000" b="1" dirty="0" smtClean="0">
                <a:latin typeface="Arial Black" pitchFamily="34" charset="0"/>
              </a:rPr>
              <a:t>зв</a:t>
            </a:r>
            <a:r>
              <a:rPr lang="ru-RU" sz="4000" b="1" dirty="0" smtClean="0">
                <a:solidFill>
                  <a:srgbClr val="FF0000"/>
                </a:solidFill>
                <a:latin typeface="Arial Black" pitchFamily="34" charset="0"/>
              </a:rPr>
              <a:t>ё</a:t>
            </a:r>
            <a:r>
              <a:rPr lang="ru-RU" sz="4000" b="1" dirty="0" smtClean="0">
                <a:latin typeface="Arial Black" pitchFamily="34" charset="0"/>
              </a:rPr>
              <a:t>зды</a:t>
            </a:r>
            <a:endParaRPr lang="ru-RU" sz="4000" b="1" dirty="0">
              <a:latin typeface="Arial Black" pitchFamily="34" charset="0"/>
            </a:endParaRPr>
          </a:p>
        </p:txBody>
      </p:sp>
      <p:pic>
        <p:nvPicPr>
          <p:cNvPr id="5" name="Picture 3" descr="C:\Users\Людмила\Documents\гифы мультики\дети\BABY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143116"/>
            <a:ext cx="1595442" cy="1785950"/>
          </a:xfrm>
          <a:prstGeom prst="rect">
            <a:avLst/>
          </a:prstGeom>
          <a:noFill/>
        </p:spPr>
      </p:pic>
      <p:pic>
        <p:nvPicPr>
          <p:cNvPr id="10" name="Picture 6" descr="D:\Анимашки\J021908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4143380"/>
            <a:ext cx="2071702" cy="1928826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264</TotalTime>
  <Words>29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Открытая</vt:lpstr>
      <vt:lpstr>Звук и буква  </vt:lpstr>
      <vt:lpstr>ёлки</vt:lpstr>
      <vt:lpstr>пчёлы</vt:lpstr>
      <vt:lpstr>звёзды</vt:lpstr>
      <vt:lpstr>ёжик</vt:lpstr>
      <vt:lpstr>ребёнок</vt:lpstr>
      <vt:lpstr>свёкла</vt:lpstr>
      <vt:lpstr>тигрёнок</vt:lpstr>
      <vt:lpstr>       </vt:lpstr>
      <vt:lpstr>У  ёлки  иголки. Мы  ёлку нарядили. . </vt:lpstr>
      <vt:lpstr>             Запиши слова</vt:lpstr>
      <vt:lpstr>Ёлка в блёсках. В тёплых слёзках. Зелёная стоит.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Людмила</dc:creator>
  <cp:lastModifiedBy>Людмила</cp:lastModifiedBy>
  <cp:revision>27</cp:revision>
  <dcterms:created xsi:type="dcterms:W3CDTF">2009-12-07T02:55:48Z</dcterms:created>
  <dcterms:modified xsi:type="dcterms:W3CDTF">2009-12-18T04:33:23Z</dcterms:modified>
</cp:coreProperties>
</file>