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E4A4C50A-8623-4070-AFFC-AB8DB85D90B2}" type="datetimeFigureOut">
              <a:rPr lang="ru-RU" smtClean="0"/>
              <a:pPr/>
              <a:t>03.12.2009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260CC49-DCEE-48ED-81E9-9DA8FDD09C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</a:t>
            </a:r>
            <a:endParaRPr lang="ru-RU" sz="96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/>
              <a:t>Звук и буква </a:t>
            </a:r>
            <a:r>
              <a:rPr lang="ru-RU" sz="5400" b="1" dirty="0" smtClean="0">
                <a:solidFill>
                  <a:srgbClr val="FF0000"/>
                </a:solidFill>
              </a:rPr>
              <a:t>Я</a:t>
            </a:r>
            <a:endParaRPr lang="ru-RU" sz="54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D:\Анимашки(2)\овощи и фрукты\FD0041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928670"/>
            <a:ext cx="3571900" cy="3714776"/>
          </a:xfrm>
          <a:prstGeom prst="rect">
            <a:avLst/>
          </a:prstGeom>
          <a:noFill/>
        </p:spPr>
      </p:pic>
      <p:pic>
        <p:nvPicPr>
          <p:cNvPr id="1027" name="Picture 3" descr="D:\Анимашки(2)\овощи и фрукты\FD00419_.WM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71536" y="0"/>
            <a:ext cx="3500462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блоко</a:t>
            </a:r>
            <a:endParaRPr lang="ru-RU" dirty="0"/>
          </a:p>
        </p:txBody>
      </p:sp>
      <p:pic>
        <p:nvPicPr>
          <p:cNvPr id="2050" name="Picture 2" descr="D:\Анимашки(2)\J021350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857364"/>
            <a:ext cx="4214842" cy="4500594"/>
          </a:xfrm>
          <a:prstGeom prst="rect">
            <a:avLst/>
          </a:prstGeom>
          <a:noFill/>
        </p:spPr>
      </p:pic>
      <p:pic>
        <p:nvPicPr>
          <p:cNvPr id="2051" name="Picture 3" descr="D:\Анимашки(2)\АНИМАШКИ(2)\яблоко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071546"/>
            <a:ext cx="2571768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со</a:t>
            </a:r>
            <a:endParaRPr lang="ru-RU" dirty="0"/>
          </a:p>
        </p:txBody>
      </p:sp>
      <p:pic>
        <p:nvPicPr>
          <p:cNvPr id="3074" name="Picture 2" descr="D:\Анимашки(2)\J022377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928802"/>
            <a:ext cx="6000792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ч</a:t>
            </a:r>
            <a:endParaRPr lang="ru-RU" dirty="0"/>
          </a:p>
        </p:txBody>
      </p:sp>
      <p:pic>
        <p:nvPicPr>
          <p:cNvPr id="4098" name="Picture 2" descr="D:\Анимашки(2)\АНИМАШКИ(2)\мяч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2285992"/>
            <a:ext cx="3386162" cy="3357586"/>
          </a:xfrm>
          <a:prstGeom prst="rect">
            <a:avLst/>
          </a:prstGeom>
          <a:noFill/>
        </p:spPr>
      </p:pic>
      <p:pic>
        <p:nvPicPr>
          <p:cNvPr id="4099" name="Picture 3" descr="D:\Анимашки(2)\АНИМАШКИ(2)\девочка с мячом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14488"/>
            <a:ext cx="364333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тел</a:t>
            </a:r>
            <a:endParaRPr lang="ru-RU" dirty="0"/>
          </a:p>
        </p:txBody>
      </p:sp>
      <p:pic>
        <p:nvPicPr>
          <p:cNvPr id="5122" name="Picture 2" descr="D:\Анимашки(2)\анимашки 2(2)\птиц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1" y="1500174"/>
            <a:ext cx="4572032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обезь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на</a:t>
            </a:r>
            <a:endParaRPr lang="ru-RU" dirty="0"/>
          </a:p>
        </p:txBody>
      </p:sp>
      <p:pic>
        <p:nvPicPr>
          <p:cNvPr id="6146" name="Picture 2" descr="D:\Анимашки(2)\анимация(2)\обезьян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428736"/>
            <a:ext cx="5000660" cy="485778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928670"/>
            <a:ext cx="7429520" cy="114300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034" y="228599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228599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228599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43306" y="228599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500034" y="385762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500166" y="385762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500298" y="385762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571868" y="385762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4572000" y="385762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>
            <a:off x="1785918" y="250030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3857620" y="250030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1643042" y="407194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3786182" y="407194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2" descr="D:\Анимашки(2)\J022377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857364"/>
            <a:ext cx="1928826" cy="1143008"/>
          </a:xfrm>
          <a:prstGeom prst="rect">
            <a:avLst/>
          </a:prstGeom>
          <a:noFill/>
        </p:spPr>
      </p:pic>
      <p:pic>
        <p:nvPicPr>
          <p:cNvPr id="24" name="Picture 2" descr="D:\Анимашки(2)\анимашки 2(2)\птиц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2928934"/>
            <a:ext cx="1785950" cy="2143140"/>
          </a:xfrm>
          <a:prstGeom prst="rect">
            <a:avLst/>
          </a:prstGeom>
          <a:noFill/>
        </p:spPr>
      </p:pic>
      <p:sp>
        <p:nvSpPr>
          <p:cNvPr id="19" name="Прямоугольник 18"/>
          <p:cNvSpPr/>
          <p:nvPr/>
        </p:nvSpPr>
        <p:spPr>
          <a:xfrm>
            <a:off x="571472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1571604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2571736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571868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572000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572132" y="5143512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785786" y="52863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3786182" y="535782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5786446" y="535782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" name="Picture 2" descr="D:\Анимашки(2)\J021350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15140" y="4714884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8000" dirty="0" smtClean="0"/>
              <a:t>М</a:t>
            </a:r>
            <a:r>
              <a:rPr lang="ru-RU" sz="8000" b="1" dirty="0" smtClean="0">
                <a:solidFill>
                  <a:srgbClr val="FF0000"/>
                </a:solidFill>
              </a:rPr>
              <a:t>я</a:t>
            </a:r>
            <a:r>
              <a:rPr lang="ru-RU" sz="8000" dirty="0" smtClean="0"/>
              <a:t>со</a:t>
            </a:r>
          </a:p>
          <a:p>
            <a:r>
              <a:rPr lang="ru-RU" sz="8000" dirty="0" smtClean="0"/>
              <a:t>Д</a:t>
            </a:r>
            <a:r>
              <a:rPr lang="ru-RU" sz="8000" b="1" dirty="0" smtClean="0">
                <a:solidFill>
                  <a:srgbClr val="FF0000"/>
                </a:solidFill>
              </a:rPr>
              <a:t>я</a:t>
            </a:r>
            <a:r>
              <a:rPr lang="ru-RU" sz="8000" dirty="0" smtClean="0"/>
              <a:t>тел</a:t>
            </a:r>
          </a:p>
          <a:p>
            <a:r>
              <a:rPr lang="ru-RU" sz="8000" b="1" dirty="0" smtClean="0">
                <a:solidFill>
                  <a:srgbClr val="FF0000"/>
                </a:solidFill>
              </a:rPr>
              <a:t>я</a:t>
            </a:r>
            <a:r>
              <a:rPr lang="ru-RU" sz="8000" dirty="0" smtClean="0"/>
              <a:t>блоко</a:t>
            </a:r>
            <a:endParaRPr lang="ru-RU" sz="80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45</TotalTime>
  <Words>14</Words>
  <Application>Microsoft Office PowerPoint</Application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Я</vt:lpstr>
      <vt:lpstr>Яблоко</vt:lpstr>
      <vt:lpstr>мясо</vt:lpstr>
      <vt:lpstr>Мяч</vt:lpstr>
      <vt:lpstr>Дятел</vt:lpstr>
      <vt:lpstr>обезьяна</vt:lpstr>
      <vt:lpstr>я</vt:lpstr>
      <vt:lpstr>Слайд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</dc:title>
  <dc:creator>XTreme</dc:creator>
  <cp:lastModifiedBy>Людмила</cp:lastModifiedBy>
  <cp:revision>6</cp:revision>
  <dcterms:created xsi:type="dcterms:W3CDTF">2009-11-25T12:57:09Z</dcterms:created>
  <dcterms:modified xsi:type="dcterms:W3CDTF">2009-12-03T05:09:26Z</dcterms:modified>
</cp:coreProperties>
</file>