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69110-E731-490D-A305-50F6337B2C97}" type="datetimeFigureOut">
              <a:rPr lang="ru-RU" smtClean="0"/>
              <a:pPr/>
              <a:t>19.12.2009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1E42B-EA4C-4B26-9AE9-3D811B40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69110-E731-490D-A305-50F6337B2C97}" type="datetimeFigureOut">
              <a:rPr lang="ru-RU" smtClean="0"/>
              <a:pPr/>
              <a:t>19.12.2009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1E42B-EA4C-4B26-9AE9-3D811B40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69110-E731-490D-A305-50F6337B2C97}" type="datetimeFigureOut">
              <a:rPr lang="ru-RU" smtClean="0"/>
              <a:pPr/>
              <a:t>19.12.2009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1E42B-EA4C-4B26-9AE9-3D811B40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69110-E731-490D-A305-50F6337B2C97}" type="datetimeFigureOut">
              <a:rPr lang="ru-RU" smtClean="0"/>
              <a:pPr/>
              <a:t>19.12.2009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1E42B-EA4C-4B26-9AE9-3D811B40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69110-E731-490D-A305-50F6337B2C97}" type="datetimeFigureOut">
              <a:rPr lang="ru-RU" smtClean="0"/>
              <a:pPr/>
              <a:t>19.12.2009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1E42B-EA4C-4B26-9AE9-3D811B40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69110-E731-490D-A305-50F6337B2C97}" type="datetimeFigureOut">
              <a:rPr lang="ru-RU" smtClean="0"/>
              <a:pPr/>
              <a:t>19.12.2009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1E42B-EA4C-4B26-9AE9-3D811B40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69110-E731-490D-A305-50F6337B2C97}" type="datetimeFigureOut">
              <a:rPr lang="ru-RU" smtClean="0"/>
              <a:pPr/>
              <a:t>19.12.2009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1E42B-EA4C-4B26-9AE9-3D811B40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69110-E731-490D-A305-50F6337B2C97}" type="datetimeFigureOut">
              <a:rPr lang="ru-RU" smtClean="0"/>
              <a:pPr/>
              <a:t>19.12.2009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1E42B-EA4C-4B26-9AE9-3D811B40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69110-E731-490D-A305-50F6337B2C97}" type="datetimeFigureOut">
              <a:rPr lang="ru-RU" smtClean="0"/>
              <a:pPr/>
              <a:t>19.12.2009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1E42B-EA4C-4B26-9AE9-3D811B40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69110-E731-490D-A305-50F6337B2C97}" type="datetimeFigureOut">
              <a:rPr lang="ru-RU" smtClean="0"/>
              <a:pPr/>
              <a:t>19.12.2009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1E42B-EA4C-4B26-9AE9-3D811B40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dissolve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6469110-E731-490D-A305-50F6337B2C97}" type="datetimeFigureOut">
              <a:rPr lang="ru-RU" smtClean="0"/>
              <a:pPr/>
              <a:t>19.12.2009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F81E42B-EA4C-4B26-9AE9-3D811B4033C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slow">
    <p:dissolve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6469110-E731-490D-A305-50F6337B2C97}" type="datetimeFigureOut">
              <a:rPr lang="ru-RU" smtClean="0"/>
              <a:pPr/>
              <a:t>19.12.2009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F81E42B-EA4C-4B26-9AE9-3D811B4033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dissolve/>
    <p:sndAc>
      <p:stSnd>
        <p:snd r:embed="rId13" name="chimes.wav" builtIn="1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.gif"/><Relationship Id="rId4" Type="http://schemas.openxmlformats.org/officeDocument/2006/relationships/image" Target="../media/image17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gif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gif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Звук и буква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244298"/>
          </a:xfrm>
        </p:spPr>
        <p:txBody>
          <a:bodyPr>
            <a:norm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Ю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 builtIn="1"/>
      </p:stSnd>
    </p:sndAc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л</a:t>
            </a:r>
            <a:r>
              <a:rPr lang="ru-RU" sz="5400" dirty="0" smtClean="0">
                <a:solidFill>
                  <a:srgbClr val="FF0000"/>
                </a:solidFill>
              </a:rPr>
              <a:t>ю</a:t>
            </a:r>
            <a:r>
              <a:rPr lang="ru-RU" sz="5400" dirty="0" smtClean="0"/>
              <a:t>тики</a:t>
            </a:r>
            <a:endParaRPr lang="ru-RU" sz="5400" dirty="0"/>
          </a:p>
        </p:txBody>
      </p:sp>
      <p:pic>
        <p:nvPicPr>
          <p:cNvPr id="9218" name="Picture 2" descr="C:\Users\Людмила\Documents\гифы мультики\цветы\2.bmp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14546" y="785794"/>
            <a:ext cx="3857652" cy="371477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 builtIn="1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параш</a:t>
            </a:r>
            <a:r>
              <a:rPr lang="ru-RU" sz="4800" dirty="0" smtClean="0">
                <a:solidFill>
                  <a:srgbClr val="FF0000"/>
                </a:solidFill>
              </a:rPr>
              <a:t>ю</a:t>
            </a:r>
            <a:r>
              <a:rPr lang="ru-RU" sz="4800" dirty="0" smtClean="0"/>
              <a:t>т</a:t>
            </a:r>
            <a:endParaRPr lang="ru-RU" sz="4800" dirty="0"/>
          </a:p>
        </p:txBody>
      </p:sp>
      <p:pic>
        <p:nvPicPr>
          <p:cNvPr id="10242" name="Picture 2" descr="D:\Анимашки\J028412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57290" y="214290"/>
            <a:ext cx="3143272" cy="4572032"/>
          </a:xfrm>
          <a:prstGeom prst="rect">
            <a:avLst/>
          </a:prstGeom>
          <a:noFill/>
        </p:spPr>
      </p:pic>
      <p:pic>
        <p:nvPicPr>
          <p:cNvPr id="10243" name="Picture 3" descr="D:\Анимашки\J028413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714356"/>
            <a:ext cx="2690824" cy="392909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 builtIn="1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52169" y="571480"/>
            <a:ext cx="3931920" cy="5715040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кост</a:t>
            </a:r>
            <a:r>
              <a:rPr lang="ru-RU" sz="4000" b="1" dirty="0" smtClean="0">
                <a:solidFill>
                  <a:srgbClr val="FF0000"/>
                </a:solidFill>
              </a:rPr>
              <a:t>ю</a:t>
            </a:r>
            <a:r>
              <a:rPr lang="ru-RU" sz="4000" b="1" dirty="0" smtClean="0"/>
              <a:t>м</a:t>
            </a:r>
          </a:p>
          <a:p>
            <a:endParaRPr lang="ru-RU" sz="4000" b="1" dirty="0" smtClean="0"/>
          </a:p>
          <a:p>
            <a:endParaRPr lang="ru-RU" sz="4000" b="1" dirty="0" smtClean="0"/>
          </a:p>
          <a:p>
            <a:r>
              <a:rPr lang="ru-RU" sz="4000" b="1" dirty="0" smtClean="0"/>
              <a:t>вь</a:t>
            </a:r>
            <a:r>
              <a:rPr lang="ru-RU" sz="4000" b="1" dirty="0" smtClean="0">
                <a:solidFill>
                  <a:srgbClr val="FF0000"/>
                </a:solidFill>
              </a:rPr>
              <a:t>ю</a:t>
            </a:r>
            <a:r>
              <a:rPr lang="ru-RU" sz="4000" b="1" dirty="0" smtClean="0"/>
              <a:t>га</a:t>
            </a:r>
          </a:p>
          <a:p>
            <a:endParaRPr lang="ru-RU" sz="4000" b="1" dirty="0" smtClean="0"/>
          </a:p>
          <a:p>
            <a:endParaRPr lang="ru-RU" sz="4000" b="1" dirty="0" smtClean="0"/>
          </a:p>
          <a:p>
            <a:r>
              <a:rPr lang="ru-RU" sz="4000" b="1" dirty="0" smtClean="0">
                <a:solidFill>
                  <a:srgbClr val="FF0000"/>
                </a:solidFill>
              </a:rPr>
              <a:t>Ю</a:t>
            </a:r>
            <a:r>
              <a:rPr lang="ru-RU" sz="4000" b="1" dirty="0" smtClean="0"/>
              <a:t>питер </a:t>
            </a:r>
            <a:endParaRPr lang="ru-RU" sz="4000" b="1" dirty="0"/>
          </a:p>
        </p:txBody>
      </p:sp>
      <p:pic>
        <p:nvPicPr>
          <p:cNvPr id="9" name="Picture 2" descr="D:\Анимашки\анимашки 2\костюмы.GIF"/>
          <p:cNvPicPr>
            <a:picLocks noGrp="1" noChangeAspect="1" noChangeArrowheads="1" noCrop="1"/>
          </p:cNvPicPr>
          <p:nvPr>
            <p:ph sz="quarter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571480"/>
            <a:ext cx="1333500" cy="1357322"/>
          </a:xfrm>
          <a:prstGeom prst="rect">
            <a:avLst/>
          </a:prstGeom>
          <a:noFill/>
        </p:spPr>
      </p:pic>
      <p:pic>
        <p:nvPicPr>
          <p:cNvPr id="10" name="Picture 4" descr="D:\Анимашки\J018925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857364"/>
            <a:ext cx="1785950" cy="2071702"/>
          </a:xfrm>
          <a:prstGeom prst="rect">
            <a:avLst/>
          </a:prstGeom>
          <a:noFill/>
        </p:spPr>
      </p:pic>
      <p:pic>
        <p:nvPicPr>
          <p:cNvPr id="11" name="Picture 2" descr="C:\Users\Людмила\Documents\гифы мультики\космос\планеты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3929066"/>
            <a:ext cx="1928826" cy="242889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02920" y="2857496"/>
            <a:ext cx="8183880" cy="3179654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chemeClr val="tx1"/>
                </a:solidFill>
              </a:rPr>
              <a:t>Иголки и нитки нужны.</a:t>
            </a:r>
            <a:br>
              <a:rPr lang="ru-RU" sz="4900" dirty="0" smtClean="0">
                <a:solidFill>
                  <a:schemeClr val="tx1"/>
                </a:solidFill>
              </a:rPr>
            </a:br>
            <a:r>
              <a:rPr lang="ru-RU" sz="4900" dirty="0" smtClean="0">
                <a:solidFill>
                  <a:schemeClr val="tx1"/>
                </a:solidFill>
              </a:rPr>
              <a:t>Шьют  юбки и  брюки.</a:t>
            </a:r>
            <a:br>
              <a:rPr lang="ru-RU" sz="4900" dirty="0" smtClean="0">
                <a:solidFill>
                  <a:schemeClr val="tx1"/>
                </a:solidFill>
              </a:rPr>
            </a:br>
            <a:r>
              <a:rPr lang="ru-RU" sz="4900" dirty="0" smtClean="0">
                <a:solidFill>
                  <a:schemeClr val="tx1"/>
                </a:solidFill>
              </a:rPr>
              <a:t>Одевают  всю семью.</a:t>
            </a:r>
            <a:br>
              <a:rPr lang="ru-RU" sz="4900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Picture 2" descr="D:\Анимашки\анимашки 2\костюмы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642918"/>
            <a:ext cx="4500594" cy="23574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 builtIn="1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5756168"/>
          </a:xfrm>
        </p:spPr>
        <p:txBody>
          <a:bodyPr>
            <a:normAutofit/>
          </a:bodyPr>
          <a:lstStyle/>
          <a:p>
            <a:r>
              <a:rPr lang="ru-RU" sz="4000" b="1" dirty="0" smtClean="0"/>
              <a:t>параш</a:t>
            </a:r>
            <a:r>
              <a:rPr lang="ru-RU" sz="4000" b="1" dirty="0" smtClean="0">
                <a:solidFill>
                  <a:srgbClr val="FF0000"/>
                </a:solidFill>
              </a:rPr>
              <a:t>ю</a:t>
            </a:r>
            <a:r>
              <a:rPr lang="ru-RU" sz="4000" b="1" dirty="0" smtClean="0"/>
              <a:t>т</a:t>
            </a:r>
          </a:p>
          <a:p>
            <a:endParaRPr lang="ru-RU" sz="4000" b="1" dirty="0" smtClean="0"/>
          </a:p>
          <a:p>
            <a:endParaRPr lang="ru-RU" sz="4000" b="1" dirty="0" smtClean="0"/>
          </a:p>
          <a:p>
            <a:pPr>
              <a:buNone/>
            </a:pPr>
            <a:endParaRPr lang="ru-RU" sz="4000" b="1" dirty="0" smtClean="0"/>
          </a:p>
          <a:p>
            <a:r>
              <a:rPr lang="ru-RU" sz="4000" b="1" dirty="0" smtClean="0"/>
              <a:t>л</a:t>
            </a:r>
            <a:r>
              <a:rPr lang="ru-RU" sz="4000" b="1" dirty="0" smtClean="0">
                <a:solidFill>
                  <a:srgbClr val="FF0000"/>
                </a:solidFill>
              </a:rPr>
              <a:t>ю</a:t>
            </a:r>
            <a:r>
              <a:rPr lang="ru-RU" sz="4000" b="1" dirty="0" smtClean="0"/>
              <a:t>тики</a:t>
            </a:r>
          </a:p>
          <a:p>
            <a:endParaRPr lang="ru-RU" sz="4000" b="1" dirty="0" smtClean="0"/>
          </a:p>
          <a:p>
            <a:endParaRPr lang="ru-RU" sz="4000" b="1" dirty="0" smtClean="0"/>
          </a:p>
          <a:p>
            <a:r>
              <a:rPr lang="ru-RU" sz="4000" b="1" dirty="0" smtClean="0"/>
              <a:t>кр</a:t>
            </a:r>
            <a:r>
              <a:rPr lang="ru-RU" sz="4000" b="1" dirty="0" smtClean="0">
                <a:solidFill>
                  <a:srgbClr val="FF0000"/>
                </a:solidFill>
              </a:rPr>
              <a:t>ю</a:t>
            </a:r>
            <a:r>
              <a:rPr lang="ru-RU" sz="4000" b="1" dirty="0" smtClean="0"/>
              <a:t>чок</a:t>
            </a:r>
          </a:p>
          <a:p>
            <a:endParaRPr lang="ru-RU" sz="4000" b="1" dirty="0" smtClean="0"/>
          </a:p>
          <a:p>
            <a:endParaRPr lang="ru-RU" sz="4000" b="1" dirty="0" smtClean="0"/>
          </a:p>
          <a:p>
            <a:endParaRPr lang="ru-RU" sz="4000" b="1" dirty="0" smtClean="0"/>
          </a:p>
          <a:p>
            <a:endParaRPr lang="ru-RU" sz="4000" b="1" dirty="0" smtClean="0"/>
          </a:p>
          <a:p>
            <a:endParaRPr lang="ru-RU" sz="4000" b="1" dirty="0"/>
          </a:p>
        </p:txBody>
      </p:sp>
      <p:pic>
        <p:nvPicPr>
          <p:cNvPr id="6" name="Picture 3" descr="D:\Анимашки\J0284134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428604"/>
            <a:ext cx="1428760" cy="1785950"/>
          </a:xfrm>
          <a:prstGeom prst="rect">
            <a:avLst/>
          </a:prstGeom>
          <a:noFill/>
        </p:spPr>
      </p:pic>
      <p:pic>
        <p:nvPicPr>
          <p:cNvPr id="7" name="Picture 2" descr="C:\Users\Людмила\Documents\гифы мультики\цветы\2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214554"/>
            <a:ext cx="1857388" cy="2357454"/>
          </a:xfrm>
          <a:prstGeom prst="rect">
            <a:avLst/>
          </a:prstGeom>
          <a:noFill/>
        </p:spPr>
      </p:pic>
      <p:pic>
        <p:nvPicPr>
          <p:cNvPr id="8" name="Picture 3" descr="D:\Анимашки\J028318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>
            <a:off x="142854" y="4786310"/>
            <a:ext cx="2357431" cy="178595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02920" y="3286124"/>
            <a:ext cx="8183880" cy="2751026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tx1"/>
                </a:solidFill>
              </a:rPr>
              <a:t>У </a:t>
            </a:r>
            <a:r>
              <a:rPr lang="ru-RU" sz="4800" dirty="0" smtClean="0">
                <a:solidFill>
                  <a:schemeClr val="tx1"/>
                </a:solidFill>
              </a:rPr>
              <a:t> Юры  </a:t>
            </a:r>
            <a:r>
              <a:rPr lang="ru-RU" sz="4800" dirty="0" smtClean="0">
                <a:solidFill>
                  <a:schemeClr val="tx1"/>
                </a:solidFill>
              </a:rPr>
              <a:t>была </a:t>
            </a:r>
            <a:r>
              <a:rPr lang="ru-RU" sz="4800" dirty="0" smtClean="0">
                <a:solidFill>
                  <a:schemeClr val="tx1"/>
                </a:solidFill>
              </a:rPr>
              <a:t> юла</a:t>
            </a:r>
            <a:r>
              <a:rPr lang="ru-RU" sz="4800" dirty="0" smtClean="0">
                <a:solidFill>
                  <a:schemeClr val="tx1"/>
                </a:solidFill>
              </a:rPr>
              <a:t>.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dirty="0" smtClean="0">
                <a:solidFill>
                  <a:schemeClr val="tx1"/>
                </a:solidFill>
              </a:rPr>
              <a:t>Он </a:t>
            </a:r>
            <a:r>
              <a:rPr lang="ru-RU" sz="4800" dirty="0" smtClean="0">
                <a:solidFill>
                  <a:schemeClr val="tx1"/>
                </a:solidFill>
              </a:rPr>
              <a:t> играл  с  юлой</a:t>
            </a:r>
            <a:r>
              <a:rPr lang="ru-RU" sz="4800" dirty="0" smtClean="0">
                <a:solidFill>
                  <a:schemeClr val="tx1"/>
                </a:solidFill>
              </a:rPr>
              <a:t>.</a:t>
            </a:r>
            <a:br>
              <a:rPr lang="ru-RU" sz="4800" dirty="0" smtClean="0">
                <a:solidFill>
                  <a:schemeClr val="tx1"/>
                </a:solidFill>
              </a:rPr>
            </a:br>
            <a:r>
              <a:rPr lang="ru-RU" sz="4800" smtClean="0">
                <a:solidFill>
                  <a:schemeClr val="tx1"/>
                </a:solidFill>
              </a:rPr>
              <a:t>Юла </a:t>
            </a:r>
            <a:r>
              <a:rPr lang="ru-RU" sz="4800" smtClean="0">
                <a:solidFill>
                  <a:schemeClr val="tx1"/>
                </a:solidFill>
              </a:rPr>
              <a:t> запела</a:t>
            </a:r>
            <a:r>
              <a:rPr lang="ru-RU" sz="4800" dirty="0" smtClean="0">
                <a:solidFill>
                  <a:schemeClr val="tx1"/>
                </a:solidFill>
              </a:rPr>
              <a:t>.</a:t>
            </a:r>
            <a:endParaRPr lang="ru-RU" sz="4800" dirty="0">
              <a:solidFill>
                <a:schemeClr val="tx1"/>
              </a:solidFill>
            </a:endParaRPr>
          </a:p>
        </p:txBody>
      </p:sp>
      <p:pic>
        <p:nvPicPr>
          <p:cNvPr id="11266" name="Picture 2" descr="C:\Users\Людмила\Documents\гифы мультики\дети\KIDS0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1538" y="857232"/>
            <a:ext cx="5500726" cy="292895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компь</a:t>
            </a:r>
            <a:r>
              <a:rPr lang="ru-RU" sz="4800" dirty="0" smtClean="0">
                <a:solidFill>
                  <a:srgbClr val="FF0000"/>
                </a:solidFill>
              </a:rPr>
              <a:t>ю</a:t>
            </a:r>
            <a:r>
              <a:rPr lang="ru-RU" sz="4800" dirty="0" smtClean="0"/>
              <a:t>тер</a:t>
            </a:r>
            <a:endParaRPr lang="ru-RU" sz="4800" dirty="0"/>
          </a:p>
        </p:txBody>
      </p:sp>
      <p:pic>
        <p:nvPicPr>
          <p:cNvPr id="1026" name="Picture 2" descr="C:\Users\Людмила\Documents\гифы мультики\дети\child2.files\computer_girl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85918" y="857232"/>
            <a:ext cx="4572032" cy="3571900"/>
          </a:xfrm>
          <a:prstGeom prst="rect">
            <a:avLst/>
          </a:prstGeom>
          <a:noFill/>
        </p:spPr>
      </p:pic>
      <p:pic>
        <p:nvPicPr>
          <p:cNvPr id="1027" name="Picture 3" descr="C:\Users\Людмила\Documents\гифы мультики\разное\компьютер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2500306"/>
            <a:ext cx="3590943" cy="34290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 builtIn="1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кост</a:t>
            </a:r>
            <a:r>
              <a:rPr lang="ru-RU" sz="5400" dirty="0" smtClean="0">
                <a:solidFill>
                  <a:srgbClr val="FF0000"/>
                </a:solidFill>
              </a:rPr>
              <a:t>ю</a:t>
            </a:r>
            <a:r>
              <a:rPr lang="ru-RU" sz="5400" dirty="0" smtClean="0"/>
              <a:t>м</a:t>
            </a:r>
            <a:endParaRPr lang="ru-RU" sz="5400" dirty="0"/>
          </a:p>
        </p:txBody>
      </p:sp>
      <p:pic>
        <p:nvPicPr>
          <p:cNvPr id="2050" name="Picture 2" descr="D:\Анимашки\анимашки 2\костюмы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3108" y="642918"/>
            <a:ext cx="3857652" cy="421484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 builtIn="1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dirty="0" smtClean="0"/>
              <a:t>л</a:t>
            </a:r>
            <a:r>
              <a:rPr lang="ru-RU" sz="5400" dirty="0" smtClean="0">
                <a:solidFill>
                  <a:srgbClr val="FF0000"/>
                </a:solidFill>
              </a:rPr>
              <a:t>ю</a:t>
            </a:r>
            <a:r>
              <a:rPr lang="ru-RU" sz="5400" dirty="0" smtClean="0"/>
              <a:t>ди</a:t>
            </a:r>
            <a:endParaRPr lang="ru-RU" sz="5400" dirty="0"/>
          </a:p>
        </p:txBody>
      </p:sp>
      <p:pic>
        <p:nvPicPr>
          <p:cNvPr id="3074" name="Picture 2" descr="D:\Анимашки\анимашки 2\люди бегут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928794" y="785795"/>
            <a:ext cx="4572032" cy="37862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 builtIn="1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Ю</a:t>
            </a:r>
            <a:r>
              <a:rPr lang="ru-RU" sz="6000" dirty="0" smtClean="0"/>
              <a:t>питер</a:t>
            </a:r>
            <a:endParaRPr lang="ru-RU" sz="6000" dirty="0"/>
          </a:p>
        </p:txBody>
      </p:sp>
      <p:pic>
        <p:nvPicPr>
          <p:cNvPr id="4098" name="Picture 2" descr="C:\Users\Людмила\Documents\гифы мультики\космос\планеты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5984" y="428604"/>
            <a:ext cx="4071966" cy="42862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 builtIn="1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кр</a:t>
            </a:r>
            <a:r>
              <a:rPr lang="ru-RU" sz="6000" dirty="0" smtClean="0">
                <a:solidFill>
                  <a:srgbClr val="FF0000"/>
                </a:solidFill>
              </a:rPr>
              <a:t>ю</a:t>
            </a:r>
            <a:r>
              <a:rPr lang="ru-RU" sz="6000" dirty="0" smtClean="0"/>
              <a:t>чок</a:t>
            </a:r>
            <a:endParaRPr lang="ru-RU" sz="6000" dirty="0"/>
          </a:p>
        </p:txBody>
      </p:sp>
      <p:pic>
        <p:nvPicPr>
          <p:cNvPr id="5122" name="Picture 2" descr="C:\Users\Людмила\Documents\гифы мультики\Обрамление\AN01184_.bmp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286116" y="2214554"/>
            <a:ext cx="5500725" cy="2786082"/>
          </a:xfrm>
          <a:prstGeom prst="rect">
            <a:avLst/>
          </a:prstGeom>
          <a:noFill/>
        </p:spPr>
      </p:pic>
      <p:pic>
        <p:nvPicPr>
          <p:cNvPr id="5123" name="Picture 3" descr="D:\Анимашки\J0283185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5400000">
            <a:off x="-34" y="785795"/>
            <a:ext cx="3929091" cy="278608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 builtIn="1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ю</a:t>
            </a:r>
            <a:r>
              <a:rPr lang="ru-RU" sz="4800" dirty="0" smtClean="0"/>
              <a:t>г</a:t>
            </a:r>
            <a:endParaRPr lang="ru-RU" sz="4800" dirty="0"/>
          </a:p>
        </p:txBody>
      </p:sp>
      <p:pic>
        <p:nvPicPr>
          <p:cNvPr id="6147" name="Picture 3" descr="C:\Users\Людмила\Documents\гифы мультики\птицы\9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2928934"/>
            <a:ext cx="1343025" cy="1076325"/>
          </a:xfrm>
          <a:prstGeom prst="rect">
            <a:avLst/>
          </a:prstGeom>
          <a:noFill/>
        </p:spPr>
      </p:pic>
      <p:pic>
        <p:nvPicPr>
          <p:cNvPr id="6148" name="Picture 4" descr="D:\Анимашки\J028403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1736" y="785794"/>
            <a:ext cx="5857916" cy="4929222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 builtIn="1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Улета</a:t>
            </a:r>
            <a:r>
              <a:rPr lang="ru-RU" sz="5400" dirty="0" smtClean="0">
                <a:solidFill>
                  <a:srgbClr val="FF0000"/>
                </a:solidFill>
              </a:rPr>
              <a:t>ю</a:t>
            </a:r>
            <a:r>
              <a:rPr lang="ru-RU" sz="5400" dirty="0" smtClean="0"/>
              <a:t>т на </a:t>
            </a:r>
            <a:r>
              <a:rPr lang="ru-RU" sz="5400" dirty="0" smtClean="0">
                <a:solidFill>
                  <a:srgbClr val="FF0000"/>
                </a:solidFill>
              </a:rPr>
              <a:t>ю</a:t>
            </a:r>
            <a:r>
              <a:rPr lang="ru-RU" sz="5400" dirty="0" smtClean="0"/>
              <a:t>г</a:t>
            </a:r>
            <a:endParaRPr lang="ru-RU" sz="5400" dirty="0"/>
          </a:p>
        </p:txBody>
      </p:sp>
      <p:pic>
        <p:nvPicPr>
          <p:cNvPr id="7170" name="Picture 2" descr="C:\Users\Людмила\Documents\гифы мультики\птицы\9.bmp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500174"/>
            <a:ext cx="1985967" cy="1362077"/>
          </a:xfrm>
          <a:prstGeom prst="rect">
            <a:avLst/>
          </a:prstGeom>
          <a:noFill/>
        </p:spPr>
      </p:pic>
      <p:pic>
        <p:nvPicPr>
          <p:cNvPr id="7171" name="Picture 3" descr="C:\Users\Людмила\Documents\гифы мультики\птицы\1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1142984"/>
            <a:ext cx="2071702" cy="1857388"/>
          </a:xfrm>
          <a:prstGeom prst="rect">
            <a:avLst/>
          </a:prstGeom>
          <a:noFill/>
        </p:spPr>
      </p:pic>
      <p:pic>
        <p:nvPicPr>
          <p:cNvPr id="7172" name="Picture 4" descr="C:\Users\Людмила\Documents\гифы мультики\птицы\2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71670" y="571480"/>
            <a:ext cx="1643074" cy="1500198"/>
          </a:xfrm>
          <a:prstGeom prst="rect">
            <a:avLst/>
          </a:prstGeom>
          <a:noFill/>
        </p:spPr>
      </p:pic>
      <p:pic>
        <p:nvPicPr>
          <p:cNvPr id="7173" name="Picture 5" descr="C:\Users\Людмила\Documents\гифы мультики\птицы\Птица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785918" y="3000372"/>
            <a:ext cx="2095506" cy="1285884"/>
          </a:xfrm>
          <a:prstGeom prst="rect">
            <a:avLst/>
          </a:prstGeom>
          <a:noFill/>
        </p:spPr>
      </p:pic>
      <p:pic>
        <p:nvPicPr>
          <p:cNvPr id="7174" name="Picture 6" descr="C:\Users\Людмила\Documents\гифы мультики\разное\TREE1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43636" y="2643182"/>
            <a:ext cx="2286016" cy="3429024"/>
          </a:xfrm>
          <a:prstGeom prst="rect">
            <a:avLst/>
          </a:prstGeom>
          <a:noFill/>
        </p:spPr>
      </p:pic>
      <p:pic>
        <p:nvPicPr>
          <p:cNvPr id="8" name="Picture 6" descr="C:\Users\Людмила\Documents\гифы мультики\разное\TREE1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7158" y="2000240"/>
            <a:ext cx="2286016" cy="342902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 builtIn="1"/>
      </p:stSnd>
    </p:sndAc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вь</a:t>
            </a:r>
            <a:r>
              <a:rPr lang="ru-RU" sz="4800" dirty="0" smtClean="0">
                <a:solidFill>
                  <a:srgbClr val="FF0000"/>
                </a:solidFill>
              </a:rPr>
              <a:t>ю</a:t>
            </a:r>
            <a:r>
              <a:rPr lang="ru-RU" sz="4800" dirty="0" smtClean="0"/>
              <a:t>га</a:t>
            </a:r>
            <a:endParaRPr lang="ru-RU" sz="4800" dirty="0"/>
          </a:p>
        </p:txBody>
      </p:sp>
      <p:pic>
        <p:nvPicPr>
          <p:cNvPr id="8194" name="Picture 2" descr="C:\Users\Людмила\Documents\гифы мультики\разное\J0173997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500042"/>
            <a:ext cx="3500461" cy="4286280"/>
          </a:xfrm>
          <a:prstGeom prst="rect">
            <a:avLst/>
          </a:prstGeom>
          <a:noFill/>
        </p:spPr>
      </p:pic>
      <p:pic>
        <p:nvPicPr>
          <p:cNvPr id="8195" name="Picture 3" descr="D:\Анимашки\J017399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857232"/>
            <a:ext cx="2014549" cy="4071966"/>
          </a:xfrm>
          <a:prstGeom prst="rect">
            <a:avLst/>
          </a:prstGeom>
          <a:noFill/>
        </p:spPr>
      </p:pic>
      <p:pic>
        <p:nvPicPr>
          <p:cNvPr id="8196" name="Picture 4" descr="D:\Анимашки\J018925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60" y="1071546"/>
            <a:ext cx="2357454" cy="4071966"/>
          </a:xfrm>
          <a:prstGeom prst="rect">
            <a:avLst/>
          </a:prstGeom>
          <a:noFill/>
        </p:spPr>
      </p:pic>
      <p:pic>
        <p:nvPicPr>
          <p:cNvPr id="8198" name="Picture 6" descr="D:\Анимашки\АНИМАШКИ\дом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57554" y="1214422"/>
            <a:ext cx="2714644" cy="392909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  <p:sndAc>
      <p:stSnd>
        <p:snd r:embed="rId2" name="chimes.wav" builtIn="1"/>
      </p:stSnd>
    </p:sndAc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282</TotalTime>
  <Words>32</Words>
  <Application>Microsoft Office PowerPoint</Application>
  <PresentationFormat>Экран (4:3)</PresentationFormat>
  <Paragraphs>32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Звук и буква</vt:lpstr>
      <vt:lpstr>компьютер</vt:lpstr>
      <vt:lpstr>костюм</vt:lpstr>
      <vt:lpstr>люди</vt:lpstr>
      <vt:lpstr>Юпитер</vt:lpstr>
      <vt:lpstr>крючок</vt:lpstr>
      <vt:lpstr>юг</vt:lpstr>
      <vt:lpstr>Улетают на юг</vt:lpstr>
      <vt:lpstr>вьюга</vt:lpstr>
      <vt:lpstr>лютики</vt:lpstr>
      <vt:lpstr>парашют</vt:lpstr>
      <vt:lpstr>Слайд 12</vt:lpstr>
      <vt:lpstr>Иголки и нитки нужны. Шьют  юбки и  брюки. Одевают  всю семью.  </vt:lpstr>
      <vt:lpstr>Слайд 14</vt:lpstr>
      <vt:lpstr>У  Юры  была  юла. Он  играл  с  юлой. Юла  запела.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и буква</dc:title>
  <dc:creator>Людмила</dc:creator>
  <cp:lastModifiedBy>Людмила</cp:lastModifiedBy>
  <cp:revision>23</cp:revision>
  <dcterms:created xsi:type="dcterms:W3CDTF">2009-12-12T01:41:00Z</dcterms:created>
  <dcterms:modified xsi:type="dcterms:W3CDTF">2009-12-19T02:34:14Z</dcterms:modified>
</cp:coreProperties>
</file>