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2" r:id="rId7"/>
    <p:sldId id="260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0EF6C89-BE96-437C-9611-D07C3691AD48}" type="datetimeFigureOut">
              <a:rPr lang="ru-RU" smtClean="0"/>
              <a:pPr/>
              <a:t>13.12.2009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83E2CC19-84F1-4C70-B0EF-F6456BB25D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4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ru-RU" sz="5400" dirty="0" smtClean="0"/>
              <a:t>Звук  и буква</a:t>
            </a:r>
            <a:endParaRPr lang="ru-RU" sz="5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э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D:\Анимашки(2)\J0336330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1000108"/>
            <a:ext cx="1857388" cy="1857388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2"/>
          </p:nvPr>
        </p:nvSpPr>
        <p:spPr>
          <a:xfrm>
            <a:off x="3357554" y="357166"/>
            <a:ext cx="4341694" cy="5768997"/>
          </a:xfrm>
        </p:spPr>
        <p:txBody>
          <a:bodyPr>
            <a:normAutofit/>
          </a:bodyPr>
          <a:lstStyle/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кскаватор</a:t>
            </a:r>
          </a:p>
          <a:p>
            <a:endParaRPr lang="ru-RU" sz="4000" dirty="0" smtClean="0"/>
          </a:p>
          <a:p>
            <a:endParaRPr lang="ru-RU" sz="4000" dirty="0" smtClean="0"/>
          </a:p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лектропоезд</a:t>
            </a:r>
            <a:endParaRPr lang="ru-RU" sz="4000" b="1" dirty="0"/>
          </a:p>
        </p:txBody>
      </p:sp>
      <p:pic>
        <p:nvPicPr>
          <p:cNvPr id="11" name="Picture 2" descr="D:\Анимашки(2)\J03363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876"/>
            <a:ext cx="2214578" cy="2216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57158" y="3571876"/>
            <a:ext cx="7167562" cy="2240918"/>
          </a:xfrm>
        </p:spPr>
        <p:txBody>
          <a:bodyPr/>
          <a:lstStyle/>
          <a:p>
            <a:r>
              <a:rPr lang="ru-RU" sz="4400" b="1" dirty="0" smtClean="0"/>
              <a:t>За рекой то тут, то там.</a:t>
            </a:r>
          </a:p>
          <a:p>
            <a:r>
              <a:rPr lang="ru-RU" sz="4400" b="1" dirty="0" smtClean="0"/>
              <a:t>Эхо бродит по кустам.</a:t>
            </a:r>
          </a:p>
          <a:p>
            <a:endParaRPr lang="ru-RU" dirty="0"/>
          </a:p>
        </p:txBody>
      </p:sp>
      <p:pic>
        <p:nvPicPr>
          <p:cNvPr id="2050" name="Picture 2" descr="D:\Анимашки(2)\J0283217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7429552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лектричество</a:t>
            </a:r>
            <a:endParaRPr lang="ru-RU" dirty="0"/>
          </a:p>
        </p:txBody>
      </p:sp>
      <p:pic>
        <p:nvPicPr>
          <p:cNvPr id="1026" name="Picture 2" descr="D:\Анимашки(2)\J023477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643050"/>
            <a:ext cx="3643338" cy="3214710"/>
          </a:xfrm>
          <a:prstGeom prst="rect">
            <a:avLst/>
          </a:prstGeom>
          <a:noFill/>
        </p:spPr>
      </p:pic>
      <p:pic>
        <p:nvPicPr>
          <p:cNvPr id="1027" name="Picture 3" descr="D:\Анимашки(2)\J023477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3071810"/>
            <a:ext cx="3381396" cy="3357581"/>
          </a:xfrm>
          <a:prstGeom prst="rect">
            <a:avLst/>
          </a:prstGeom>
          <a:noFill/>
        </p:spPr>
      </p:pic>
      <p:pic>
        <p:nvPicPr>
          <p:cNvPr id="1028" name="Picture 4" descr="D:\Анимашки(2)\J028668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1571612"/>
            <a:ext cx="1643074" cy="1504704"/>
          </a:xfrm>
          <a:prstGeom prst="rect">
            <a:avLst/>
          </a:prstGeom>
          <a:noFill/>
        </p:spPr>
      </p:pic>
      <p:pic>
        <p:nvPicPr>
          <p:cNvPr id="1029" name="Picture 5" descr="D:\Анимашки(2)\J0315838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4929198"/>
            <a:ext cx="1643074" cy="16430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кран</a:t>
            </a:r>
            <a:endParaRPr lang="ru-RU" dirty="0"/>
          </a:p>
        </p:txBody>
      </p:sp>
      <p:pic>
        <p:nvPicPr>
          <p:cNvPr id="2050" name="Picture 2" descr="D:\Анимашки(2)\J023631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928802"/>
            <a:ext cx="2328880" cy="2394754"/>
          </a:xfrm>
          <a:prstGeom prst="rect">
            <a:avLst/>
          </a:prstGeom>
          <a:noFill/>
        </p:spPr>
      </p:pic>
      <p:pic>
        <p:nvPicPr>
          <p:cNvPr id="2051" name="Picture 3" descr="D:\Анимашки(2)\J0236319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48150" y="3128963"/>
            <a:ext cx="2824180" cy="2800367"/>
          </a:xfrm>
          <a:prstGeom prst="rect">
            <a:avLst/>
          </a:prstGeom>
          <a:noFill/>
        </p:spPr>
      </p:pic>
      <p:pic>
        <p:nvPicPr>
          <p:cNvPr id="2052" name="Picture 4" descr="D:\Анимашки(2)\J028353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1285860"/>
            <a:ext cx="1785950" cy="1714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тажи</a:t>
            </a:r>
            <a:endParaRPr lang="ru-RU" dirty="0"/>
          </a:p>
        </p:txBody>
      </p:sp>
      <p:pic>
        <p:nvPicPr>
          <p:cNvPr id="3074" name="Picture 2" descr="D:\Анимашки(2)\J02853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928802"/>
            <a:ext cx="3429023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лектропоезд</a:t>
            </a:r>
            <a:endParaRPr lang="ru-RU" dirty="0"/>
          </a:p>
        </p:txBody>
      </p:sp>
      <p:pic>
        <p:nvPicPr>
          <p:cNvPr id="6146" name="Picture 2" descr="D:\Анимашки(2)\J033632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882759"/>
            <a:ext cx="6500858" cy="43339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кскаватор </a:t>
            </a:r>
            <a:endParaRPr lang="ru-RU" dirty="0"/>
          </a:p>
        </p:txBody>
      </p:sp>
      <p:pic>
        <p:nvPicPr>
          <p:cNvPr id="4" name="Picture 5" descr="D:\Анимашки(2)\J033633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6248" y="3643314"/>
            <a:ext cx="4524402" cy="2968008"/>
          </a:xfrm>
          <a:prstGeom prst="rect">
            <a:avLst/>
          </a:prstGeom>
          <a:noFill/>
        </p:spPr>
      </p:pic>
      <p:pic>
        <p:nvPicPr>
          <p:cNvPr id="5" name="Picture 3" descr="D:\Анимашки(2)\J029692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857363"/>
            <a:ext cx="3786214" cy="3097811"/>
          </a:xfrm>
          <a:prstGeom prst="rect">
            <a:avLst/>
          </a:prstGeom>
          <a:noFill/>
        </p:spPr>
      </p:pic>
      <p:pic>
        <p:nvPicPr>
          <p:cNvPr id="6" name="Picture 4" descr="D:\Анимашки(2)\J033631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3504" y="1571612"/>
            <a:ext cx="3643338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9438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э</a:t>
            </a:r>
            <a:r>
              <a:rPr lang="ru-RU" dirty="0" smtClean="0"/>
              <a:t>кзамен</a:t>
            </a:r>
            <a:endParaRPr lang="ru-RU" dirty="0"/>
          </a:p>
        </p:txBody>
      </p:sp>
      <p:pic>
        <p:nvPicPr>
          <p:cNvPr id="4098" name="Picture 2" descr="D:\Анимашки(2)\овощи и фрукты\спорт\школа\0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2300369" cy="3858683"/>
          </a:xfrm>
          <a:prstGeom prst="rect">
            <a:avLst/>
          </a:prstGeom>
          <a:noFill/>
        </p:spPr>
      </p:pic>
      <p:pic>
        <p:nvPicPr>
          <p:cNvPr id="4099" name="Picture 3" descr="D:\Анимашки(2)\овощи и фрукты\спорт\школа\66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4110132" cy="3000396"/>
          </a:xfrm>
          <a:prstGeom prst="rect">
            <a:avLst/>
          </a:prstGeom>
          <a:noFill/>
        </p:spPr>
      </p:pic>
      <p:pic>
        <p:nvPicPr>
          <p:cNvPr id="4101" name="Picture 5" descr="D:\Анимашки(2)\овощи и фрукты\спорт\школа\64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22" y="3571876"/>
            <a:ext cx="3190884" cy="2975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178808" y="357166"/>
            <a:ext cx="3520440" cy="5768997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кран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тажи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э</a:t>
            </a:r>
            <a:r>
              <a:rPr lang="ru-RU" sz="4000" b="1" dirty="0" smtClean="0"/>
              <a:t>кзамен</a:t>
            </a:r>
            <a:endParaRPr lang="ru-RU" sz="4000" b="1" dirty="0"/>
          </a:p>
        </p:txBody>
      </p:sp>
      <p:pic>
        <p:nvPicPr>
          <p:cNvPr id="7" name="Picture 4" descr="D:\Анимашки(2)\J0283538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1428760" cy="1285884"/>
          </a:xfrm>
          <a:prstGeom prst="rect">
            <a:avLst/>
          </a:prstGeom>
          <a:noFill/>
        </p:spPr>
      </p:pic>
      <p:pic>
        <p:nvPicPr>
          <p:cNvPr id="8" name="Picture 2" descr="D:\Анимашки(2)\J02853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928802"/>
            <a:ext cx="1928825" cy="2000264"/>
          </a:xfrm>
          <a:prstGeom prst="rect">
            <a:avLst/>
          </a:prstGeom>
          <a:noFill/>
        </p:spPr>
      </p:pic>
      <p:pic>
        <p:nvPicPr>
          <p:cNvPr id="9" name="Picture 2" descr="D:\Анимашки(2)\овощи и фрукты\спорт\школа\0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3071810"/>
            <a:ext cx="1443113" cy="2929989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3429000"/>
            <a:ext cx="7339042" cy="3026736"/>
          </a:xfrm>
        </p:spPr>
        <p:txBody>
          <a:bodyPr/>
          <a:lstStyle/>
          <a:p>
            <a:r>
              <a:rPr lang="ru-RU" sz="4800" b="1" dirty="0" smtClean="0"/>
              <a:t>Мы ходили в лес.</a:t>
            </a:r>
          </a:p>
          <a:p>
            <a:r>
              <a:rPr lang="ru-RU" sz="4800" b="1" dirty="0" smtClean="0"/>
              <a:t>Там громко кричали.</a:t>
            </a:r>
          </a:p>
          <a:p>
            <a:r>
              <a:rPr lang="ru-RU" sz="4800" b="1" dirty="0" smtClean="0"/>
              <a:t>Нам эхо отвечало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D:\Анимашки(2)\J0286720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6286544" cy="3214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68</TotalTime>
  <Words>41</Words>
  <Application>Microsoft Office PowerPoint</Application>
  <PresentationFormat>Экран (4:3)</PresentationFormat>
  <Paragraphs>27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Звук  и буква</vt:lpstr>
      <vt:lpstr>электричество</vt:lpstr>
      <vt:lpstr>экран</vt:lpstr>
      <vt:lpstr>этажи</vt:lpstr>
      <vt:lpstr>электропоезд</vt:lpstr>
      <vt:lpstr>Экскаватор </vt:lpstr>
      <vt:lpstr>экзамен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8</cp:revision>
  <dcterms:created xsi:type="dcterms:W3CDTF">2009-12-13T06:32:33Z</dcterms:created>
  <dcterms:modified xsi:type="dcterms:W3CDTF">2009-12-13T12:37:34Z</dcterms:modified>
</cp:coreProperties>
</file>