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  <p:transition spd="med">
    <p:dissolve/>
    <p:sndAc>
      <p:stSnd>
        <p:snd r:embed="rId1" name="chimes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8706F63-419D-4CDB-8BAC-A73CC5567248}" type="datetimeFigureOut">
              <a:rPr lang="ru-RU" smtClean="0"/>
              <a:pPr/>
              <a:t>05.12.2009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BABEFCB-074F-43D3-A5F6-919F70619F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  <p:sndAc>
      <p:stSnd>
        <p:snd r:embed="rId13" name="chimes.wav" builtIn="1"/>
      </p:stSnd>
    </p:sndAc>
  </p:transition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2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gif"/><Relationship Id="rId4" Type="http://schemas.openxmlformats.org/officeDocument/2006/relationships/image" Target="../media/image21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gif"/><Relationship Id="rId5" Type="http://schemas.openxmlformats.org/officeDocument/2006/relationships/image" Target="../media/image16.gif"/><Relationship Id="rId4" Type="http://schemas.openxmlformats.org/officeDocument/2006/relationships/image" Target="../media/image1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gif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12.gif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gif"/><Relationship Id="rId4" Type="http://schemas.openxmlformats.org/officeDocument/2006/relationships/image" Target="../media/image16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gif"/><Relationship Id="rId4" Type="http://schemas.openxmlformats.org/officeDocument/2006/relationships/image" Target="../media/image2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gif"/><Relationship Id="rId5" Type="http://schemas.openxmlformats.org/officeDocument/2006/relationships/image" Target="../media/image26.gif"/><Relationship Id="rId4" Type="http://schemas.openxmlformats.org/officeDocument/2006/relationships/image" Target="../media/image2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dirty="0" err="1" smtClean="0"/>
              <a:t>ь</a:t>
            </a:r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5" descr="C:\Users\Людмила\Documents\гифы мультики\дети\child2.files\timbo_headstand_md_wht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2786058"/>
            <a:ext cx="2571768" cy="3810018"/>
          </a:xfrm>
          <a:prstGeom prst="rect">
            <a:avLst/>
          </a:prstGeom>
          <a:noFill/>
        </p:spPr>
      </p:pic>
      <p:pic>
        <p:nvPicPr>
          <p:cNvPr id="12290" name="Picture 2" descr="C:\Users\Людмила\Documents\гифы мультики\птицы\10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3643314"/>
            <a:ext cx="3571900" cy="2214578"/>
          </a:xfrm>
          <a:prstGeom prst="rect">
            <a:avLst/>
          </a:prstGeom>
          <a:noFill/>
        </p:spPr>
      </p:pic>
      <p:pic>
        <p:nvPicPr>
          <p:cNvPr id="12291" name="Picture 3" descr="C:\Users\Людмила\Documents\гифы мультики\птицы\11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3714752"/>
            <a:ext cx="2857520" cy="2428892"/>
          </a:xfrm>
          <a:prstGeom prst="rect">
            <a:avLst/>
          </a:prstGeom>
          <a:noFill/>
        </p:spPr>
      </p:pic>
      <p:pic>
        <p:nvPicPr>
          <p:cNvPr id="1026" name="Picture 2" descr="D:\Анимашки\анимашки 2\Пламя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0357" y="928670"/>
            <a:ext cx="1524926" cy="26432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пят</a:t>
            </a:r>
            <a:r>
              <a:rPr lang="ru-RU" sz="6000" dirty="0" smtClean="0">
                <a:solidFill>
                  <a:srgbClr val="FF0000"/>
                </a:solidFill>
              </a:rPr>
              <a:t>ь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9218" name="Picture 2" descr="C:\Users\Людмила\Documents\гифы мультики\цифры\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928926" y="500042"/>
            <a:ext cx="3786214" cy="435771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642918"/>
            <a:ext cx="914400" cy="914400"/>
          </a:xfrm>
          <a:prstGeom prst="rect">
            <a:avLst/>
          </a:prstGeom>
          <a:solidFill>
            <a:srgbClr val="0070C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64291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43174" y="64291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642918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285749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1571604" y="285749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571736" y="285749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3571868" y="285749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4572000" y="2857496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571472" y="500063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1571604" y="500063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2571736" y="500063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3571868" y="500063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572000" y="500063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Блок-схема: узел 18"/>
          <p:cNvSpPr/>
          <p:nvPr/>
        </p:nvSpPr>
        <p:spPr>
          <a:xfrm>
            <a:off x="1857356" y="857232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Блок-схема: узел 19"/>
          <p:cNvSpPr/>
          <p:nvPr/>
        </p:nvSpPr>
        <p:spPr>
          <a:xfrm>
            <a:off x="714348" y="307181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Блок-схема: узел 20"/>
          <p:cNvSpPr/>
          <p:nvPr/>
        </p:nvSpPr>
        <p:spPr>
          <a:xfrm>
            <a:off x="2786050" y="314324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Блок-схема: узел 21"/>
          <p:cNvSpPr/>
          <p:nvPr/>
        </p:nvSpPr>
        <p:spPr>
          <a:xfrm>
            <a:off x="1857356" y="521495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Блок-схема: узел 22"/>
          <p:cNvSpPr/>
          <p:nvPr/>
        </p:nvSpPr>
        <p:spPr>
          <a:xfrm>
            <a:off x="3786182" y="528638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5572132" y="5000636"/>
            <a:ext cx="914400" cy="914400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6572264" y="5000636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6715140" y="528638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9" name="Picture 3" descr="C:\Users\Людмила\Documents\гифы мультики\домашние\Horse25[1]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72066" y="0"/>
            <a:ext cx="2357454" cy="2000240"/>
          </a:xfrm>
          <a:prstGeom prst="rect">
            <a:avLst/>
          </a:prstGeom>
          <a:noFill/>
        </p:spPr>
      </p:pic>
      <p:pic>
        <p:nvPicPr>
          <p:cNvPr id="30" name="Picture 4" descr="C:\Users\Людмила\Documents\гифы мультики\разное\23l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785926"/>
            <a:ext cx="2000232" cy="2214578"/>
          </a:xfrm>
          <a:prstGeom prst="rect">
            <a:avLst/>
          </a:prstGeom>
          <a:noFill/>
        </p:spPr>
      </p:pic>
      <p:pic>
        <p:nvPicPr>
          <p:cNvPr id="31" name="Picture 5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429520" y="3143248"/>
            <a:ext cx="857256" cy="2857520"/>
          </a:xfrm>
          <a:prstGeom prst="rect">
            <a:avLst/>
          </a:prstGeom>
          <a:noFill/>
        </p:spPr>
      </p:pic>
      <p:pic>
        <p:nvPicPr>
          <p:cNvPr id="32" name="Picture 5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24" y="3143248"/>
            <a:ext cx="857256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6000" b="1" dirty="0" smtClean="0"/>
              <a:t>Кон</a:t>
            </a:r>
            <a:r>
              <a:rPr lang="ru-RU" sz="6000" b="1" dirty="0" smtClean="0">
                <a:solidFill>
                  <a:srgbClr val="FF0000"/>
                </a:solidFill>
              </a:rPr>
              <a:t>ь</a:t>
            </a:r>
          </a:p>
          <a:p>
            <a:endParaRPr lang="ru-RU" sz="6000" b="1" dirty="0" smtClean="0">
              <a:solidFill>
                <a:srgbClr val="FF0000"/>
              </a:solidFill>
            </a:endParaRPr>
          </a:p>
          <a:p>
            <a:r>
              <a:rPr lang="ru-RU" sz="6000" b="1" dirty="0" smtClean="0"/>
              <a:t>Огон</a:t>
            </a:r>
            <a:r>
              <a:rPr lang="ru-RU" sz="6000" b="1" dirty="0" smtClean="0">
                <a:solidFill>
                  <a:srgbClr val="FF0000"/>
                </a:solidFill>
              </a:rPr>
              <a:t>ь</a:t>
            </a:r>
          </a:p>
          <a:p>
            <a:endParaRPr lang="ru-RU" sz="6000" b="1" dirty="0" smtClean="0">
              <a:solidFill>
                <a:srgbClr val="FF0000"/>
              </a:solidFill>
            </a:endParaRPr>
          </a:p>
          <a:p>
            <a:r>
              <a:rPr lang="ru-RU" sz="6500" b="1" dirty="0" smtClean="0"/>
              <a:t>дерев</a:t>
            </a:r>
            <a:r>
              <a:rPr lang="ru-RU" sz="6500" b="1" dirty="0" smtClean="0">
                <a:solidFill>
                  <a:srgbClr val="FF0000"/>
                </a:solidFill>
              </a:rPr>
              <a:t>ь</a:t>
            </a:r>
            <a:r>
              <a:rPr lang="ru-RU" sz="6500" b="1" dirty="0" smtClean="0"/>
              <a:t>я</a:t>
            </a:r>
            <a:endParaRPr lang="ru-RU" sz="6500" b="1" dirty="0"/>
          </a:p>
        </p:txBody>
      </p:sp>
      <p:pic>
        <p:nvPicPr>
          <p:cNvPr id="4" name="Picture 3" descr="C:\Users\Людмила\Documents\гифы мультики\домашние\Horse25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-285776"/>
            <a:ext cx="2357454" cy="2000240"/>
          </a:xfrm>
          <a:prstGeom prst="rect">
            <a:avLst/>
          </a:prstGeom>
          <a:noFill/>
        </p:spPr>
      </p:pic>
      <p:pic>
        <p:nvPicPr>
          <p:cNvPr id="5" name="Picture 4" descr="C:\Users\Людмила\Documents\гифы мультики\разное\23l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1428736"/>
            <a:ext cx="2000232" cy="2214578"/>
          </a:xfrm>
          <a:prstGeom prst="rect">
            <a:avLst/>
          </a:prstGeom>
          <a:noFill/>
        </p:spPr>
      </p:pic>
      <p:pic>
        <p:nvPicPr>
          <p:cNvPr id="6" name="Picture 5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628" y="3000372"/>
            <a:ext cx="857256" cy="2857520"/>
          </a:xfrm>
          <a:prstGeom prst="rect">
            <a:avLst/>
          </a:prstGeom>
          <a:noFill/>
        </p:spPr>
      </p:pic>
      <p:pic>
        <p:nvPicPr>
          <p:cNvPr id="7" name="Picture 5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70" y="3071810"/>
            <a:ext cx="857256" cy="2857520"/>
          </a:xfrm>
          <a:prstGeom prst="rect">
            <a:avLst/>
          </a:prstGeom>
          <a:noFill/>
        </p:spPr>
      </p:pic>
      <p:pic>
        <p:nvPicPr>
          <p:cNvPr id="8" name="Picture 5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3000372"/>
            <a:ext cx="857256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Медвед</a:t>
            </a:r>
            <a:r>
              <a:rPr lang="ru-RU" sz="4000" b="1" dirty="0" smtClean="0">
                <a:solidFill>
                  <a:srgbClr val="FF0000"/>
                </a:solidFill>
              </a:rPr>
              <a:t>ь</a:t>
            </a:r>
            <a:r>
              <a:rPr lang="ru-RU" sz="4000" b="1" dirty="0" smtClean="0"/>
              <a:t> бродит по лесу.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Гус</a:t>
            </a:r>
            <a:r>
              <a:rPr lang="ru-RU" sz="4000" b="1" dirty="0" smtClean="0">
                <a:solidFill>
                  <a:srgbClr val="FF0000"/>
                </a:solidFill>
              </a:rPr>
              <a:t>ь</a:t>
            </a:r>
            <a:r>
              <a:rPr lang="ru-RU" sz="4000" b="1" dirty="0" smtClean="0"/>
              <a:t> ест траву.</a:t>
            </a:r>
            <a:endParaRPr lang="ru-RU" sz="4000" b="1" dirty="0"/>
          </a:p>
        </p:txBody>
      </p:sp>
      <p:pic>
        <p:nvPicPr>
          <p:cNvPr id="11266" name="Picture 2" descr="C:\Users\Людмила\Documents\гифы мультики\хищники\flcl1k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071810"/>
            <a:ext cx="2357454" cy="3038487"/>
          </a:xfrm>
          <a:prstGeom prst="rect">
            <a:avLst/>
          </a:prstGeom>
          <a:noFill/>
        </p:spPr>
      </p:pic>
      <p:pic>
        <p:nvPicPr>
          <p:cNvPr id="5" name="Picture 2" descr="C:\Users\Людмила\Documents\гифы мультики\птицы\гусыня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57950" y="3357562"/>
            <a:ext cx="1714511" cy="2357453"/>
          </a:xfrm>
          <a:prstGeom prst="rect">
            <a:avLst/>
          </a:prstGeom>
          <a:noFill/>
        </p:spPr>
      </p:pic>
      <p:pic>
        <p:nvPicPr>
          <p:cNvPr id="6" name="Picture 5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2714620"/>
            <a:ext cx="1643074" cy="3571900"/>
          </a:xfrm>
          <a:prstGeom prst="rect">
            <a:avLst/>
          </a:prstGeom>
          <a:noFill/>
        </p:spPr>
      </p:pic>
      <p:pic>
        <p:nvPicPr>
          <p:cNvPr id="11269" name="Picture 5" descr="C:\Users\Людмила\Documents\гифы мультики\цветы\FLOWER3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143504" y="4500570"/>
            <a:ext cx="1285884" cy="15001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Катя написала письмо.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Она отнесла  на почту.</a:t>
            </a:r>
          </a:p>
          <a:p>
            <a:pPr>
              <a:buNone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Ольга получила письмо.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Людмила\Documents\гифы мультики\школа\image003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071942"/>
            <a:ext cx="3286148" cy="2076458"/>
          </a:xfrm>
          <a:prstGeom prst="rect">
            <a:avLst/>
          </a:prstGeom>
          <a:noFill/>
        </p:spPr>
      </p:pic>
      <p:pic>
        <p:nvPicPr>
          <p:cNvPr id="2052" name="Picture 4" descr="C:\Users\Людмила\Documents\гифы мультики\школа\44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3571876"/>
            <a:ext cx="2500330" cy="2428892"/>
          </a:xfrm>
          <a:prstGeom prst="rect">
            <a:avLst/>
          </a:prstGeom>
          <a:noFill/>
        </p:spPr>
      </p:pic>
      <p:pic>
        <p:nvPicPr>
          <p:cNvPr id="2053" name="Picture 5" descr="C:\Users\Людмила\Documents\гифы мультики\разное\30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54" y="3571876"/>
            <a:ext cx="2286016" cy="285752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Людмила\Documents\гифы мультики\цифры\5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714356"/>
            <a:ext cx="2823387" cy="2214578"/>
          </a:xfrm>
          <a:prstGeom prst="rect">
            <a:avLst/>
          </a:prstGeom>
          <a:noFill/>
        </p:spPr>
      </p:pic>
      <p:pic>
        <p:nvPicPr>
          <p:cNvPr id="5" name="Picture 5" descr="C:\Users\Людмила\Documents\гифы мультики\рога и копыта\11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0364" y="642918"/>
            <a:ext cx="3714776" cy="2781308"/>
          </a:xfrm>
          <a:prstGeom prst="rect">
            <a:avLst/>
          </a:prstGeom>
          <a:noFill/>
        </p:spPr>
      </p:pic>
      <p:pic>
        <p:nvPicPr>
          <p:cNvPr id="6" name="Picture 2" descr="C:\Users\Людмила\Documents\гифы мультики\дети\01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214290"/>
            <a:ext cx="2214578" cy="307183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6600" b="1" dirty="0" smtClean="0"/>
              <a:t>Пят</a:t>
            </a:r>
            <a:r>
              <a:rPr lang="ru-RU" sz="6600" b="1" dirty="0" smtClean="0">
                <a:solidFill>
                  <a:srgbClr val="FF0000"/>
                </a:solidFill>
              </a:rPr>
              <a:t>ь</a:t>
            </a:r>
          </a:p>
          <a:p>
            <a:r>
              <a:rPr lang="ru-RU" sz="6600" b="1" dirty="0" smtClean="0"/>
              <a:t>Свин</a:t>
            </a:r>
            <a:r>
              <a:rPr lang="ru-RU" sz="6600" b="1" dirty="0" smtClean="0">
                <a:solidFill>
                  <a:srgbClr val="FF0000"/>
                </a:solidFill>
              </a:rPr>
              <a:t>ь</a:t>
            </a:r>
            <a:r>
              <a:rPr lang="ru-RU" sz="6600" b="1" dirty="0" smtClean="0"/>
              <a:t>я</a:t>
            </a:r>
          </a:p>
          <a:p>
            <a:r>
              <a:rPr lang="ru-RU" sz="6600" b="1" dirty="0" smtClean="0"/>
              <a:t>мал</a:t>
            </a:r>
            <a:r>
              <a:rPr lang="ru-RU" sz="6600" b="1" dirty="0" smtClean="0">
                <a:solidFill>
                  <a:srgbClr val="FF0000"/>
                </a:solidFill>
              </a:rPr>
              <a:t>ь</a:t>
            </a:r>
            <a:r>
              <a:rPr lang="ru-RU" sz="6600" b="1" dirty="0" smtClean="0"/>
              <a:t>чик</a:t>
            </a:r>
            <a:endParaRPr lang="ru-RU" sz="6600" b="1" dirty="0"/>
          </a:p>
        </p:txBody>
      </p:sp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500042"/>
            <a:ext cx="7772400" cy="1828800"/>
          </a:xfrm>
        </p:spPr>
        <p:txBody>
          <a:bodyPr/>
          <a:lstStyle/>
          <a:p>
            <a:pPr algn="ctr"/>
            <a:r>
              <a:rPr lang="ru-RU" dirty="0" smtClean="0"/>
              <a:t>мыш</a:t>
            </a:r>
            <a:r>
              <a:rPr lang="ru-RU" dirty="0" smtClean="0">
                <a:solidFill>
                  <a:srgbClr val="FF0000"/>
                </a:solidFill>
              </a:rPr>
              <a:t>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Людмила\Documents\гифы мультики\грызуны\1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28926" y="3429000"/>
            <a:ext cx="2286016" cy="2714644"/>
          </a:xfrm>
          <a:prstGeom prst="rect">
            <a:avLst/>
          </a:prstGeom>
          <a:noFill/>
        </p:spPr>
      </p:pic>
      <p:pic>
        <p:nvPicPr>
          <p:cNvPr id="1027" name="Picture 3" descr="C:\Users\Людмила\Documents\гифы мультики\грызуны\0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429000"/>
            <a:ext cx="2605101" cy="2928958"/>
          </a:xfrm>
          <a:prstGeom prst="rect">
            <a:avLst/>
          </a:prstGeom>
          <a:noFill/>
        </p:spPr>
      </p:pic>
      <p:pic>
        <p:nvPicPr>
          <p:cNvPr id="1028" name="Picture 4" descr="C:\Users\Людмила\Documents\гифы мультики\грызуны\02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44" y="3429000"/>
            <a:ext cx="1809750" cy="2857500"/>
          </a:xfrm>
          <a:prstGeom prst="rect">
            <a:avLst/>
          </a:prstGeom>
          <a:noFill/>
        </p:spPr>
      </p:pic>
      <p:pic>
        <p:nvPicPr>
          <p:cNvPr id="1029" name="Picture 5" descr="C:\Users\Людмила\Documents\гифы мультики\домашние\Mouse49[1]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29454" y="1285860"/>
            <a:ext cx="1285884" cy="150019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мал</a:t>
            </a:r>
            <a:r>
              <a:rPr lang="ru-RU" sz="6000" dirty="0" smtClean="0">
                <a:solidFill>
                  <a:srgbClr val="FF0000"/>
                </a:solidFill>
              </a:rPr>
              <a:t>ь</a:t>
            </a:r>
            <a:r>
              <a:rPr lang="ru-RU" sz="6000" dirty="0" smtClean="0"/>
              <a:t>чик</a:t>
            </a:r>
            <a:endParaRPr lang="ru-RU" sz="6000" dirty="0"/>
          </a:p>
        </p:txBody>
      </p:sp>
      <p:pic>
        <p:nvPicPr>
          <p:cNvPr id="2050" name="Picture 2" descr="C:\Users\Людмила\Documents\гифы мультики\дети\01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143240" y="785794"/>
            <a:ext cx="2214578" cy="3071834"/>
          </a:xfrm>
          <a:prstGeom prst="rect">
            <a:avLst/>
          </a:prstGeom>
          <a:noFill/>
        </p:spPr>
      </p:pic>
      <p:pic>
        <p:nvPicPr>
          <p:cNvPr id="2051" name="Picture 3" descr="C:\Users\Людмила\Documents\гифы мультики\дети\29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15074" y="500042"/>
            <a:ext cx="2405074" cy="3571900"/>
          </a:xfrm>
          <a:prstGeom prst="rect">
            <a:avLst/>
          </a:prstGeom>
          <a:noFill/>
        </p:spPr>
      </p:pic>
      <p:pic>
        <p:nvPicPr>
          <p:cNvPr id="2052" name="Picture 4" descr="C:\Users\Людмила\Documents\гифы мультики\дети\ани-футбол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500042"/>
            <a:ext cx="2286016" cy="3857652"/>
          </a:xfrm>
          <a:prstGeom prst="rect">
            <a:avLst/>
          </a:prstGeom>
          <a:noFill/>
        </p:spPr>
      </p:pic>
      <p:pic>
        <p:nvPicPr>
          <p:cNvPr id="2053" name="Picture 5" descr="C:\Users\Людмила\Documents\гифы мультики\дети\child2.files\timbo_headstand_md_wht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768" y="3714752"/>
            <a:ext cx="1214446" cy="245269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/>
              <a:t>кон</a:t>
            </a:r>
            <a:r>
              <a:rPr lang="ru-RU" sz="6000" dirty="0" smtClean="0">
                <a:solidFill>
                  <a:srgbClr val="FF0000"/>
                </a:solidFill>
              </a:rPr>
              <a:t>ь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Людмила\Documents\гифы мультики\домашние\39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429388" y="785794"/>
            <a:ext cx="2071702" cy="3214710"/>
          </a:xfrm>
          <a:prstGeom prst="rect">
            <a:avLst/>
          </a:prstGeom>
          <a:noFill/>
        </p:spPr>
      </p:pic>
      <p:pic>
        <p:nvPicPr>
          <p:cNvPr id="3075" name="Picture 3" descr="C:\Users\Людмила\Documents\гифы мультики\домашние\Horse25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28728" y="785794"/>
            <a:ext cx="3857652" cy="342902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solidFill>
              <a:srgbClr val="002060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дерев</a:t>
            </a:r>
            <a:r>
              <a:rPr lang="ru-RU" sz="6000" dirty="0" smtClean="0">
                <a:solidFill>
                  <a:srgbClr val="FF0000"/>
                </a:solidFill>
              </a:rPr>
              <a:t>ь</a:t>
            </a:r>
            <a:r>
              <a:rPr lang="ru-RU" sz="6000" dirty="0" smtClean="0"/>
              <a:t>я</a:t>
            </a:r>
            <a:endParaRPr lang="ru-RU" sz="6000" dirty="0"/>
          </a:p>
        </p:txBody>
      </p:sp>
      <p:pic>
        <p:nvPicPr>
          <p:cNvPr id="4099" name="Picture 3" descr="C:\Users\Людмила\Documents\гифы мультики\погода\tree2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285984" y="785794"/>
            <a:ext cx="1785940" cy="3714776"/>
          </a:xfrm>
          <a:prstGeom prst="rect">
            <a:avLst/>
          </a:prstGeom>
          <a:noFill/>
        </p:spPr>
      </p:pic>
      <p:pic>
        <p:nvPicPr>
          <p:cNvPr id="4100" name="Picture 4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928670"/>
            <a:ext cx="1238257" cy="3500462"/>
          </a:xfrm>
          <a:prstGeom prst="rect">
            <a:avLst/>
          </a:prstGeom>
          <a:noFill/>
        </p:spPr>
      </p:pic>
      <p:pic>
        <p:nvPicPr>
          <p:cNvPr id="4101" name="Picture 5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285860"/>
            <a:ext cx="904877" cy="3143272"/>
          </a:xfrm>
          <a:prstGeom prst="rect">
            <a:avLst/>
          </a:prstGeom>
          <a:noFill/>
        </p:spPr>
      </p:pic>
      <p:pic>
        <p:nvPicPr>
          <p:cNvPr id="4102" name="Picture 6" descr="C:\Users\Людмила\Documents\гифы мультики\погода\дерево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1071546"/>
            <a:ext cx="2295525" cy="3571900"/>
          </a:xfrm>
          <a:prstGeom prst="rect">
            <a:avLst/>
          </a:prstGeom>
          <a:noFill/>
        </p:spPr>
      </p:pic>
      <p:pic>
        <p:nvPicPr>
          <p:cNvPr id="11" name="Picture 5" descr="C:\Users\Людмила\Documents\гифы мультики\погода\TREE2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1142984"/>
            <a:ext cx="1857388" cy="328614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гу</a:t>
            </a:r>
            <a:r>
              <a:rPr lang="ru-RU" sz="6000" dirty="0" smtClean="0">
                <a:solidFill>
                  <a:srgbClr val="FF0000"/>
                </a:solidFill>
              </a:rPr>
              <a:t>с</a:t>
            </a:r>
            <a:r>
              <a:rPr lang="ru-RU" sz="6000" dirty="0" smtClean="0">
                <a:solidFill>
                  <a:srgbClr val="002060"/>
                </a:solidFill>
              </a:rPr>
              <a:t>ь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Людмила\Documents\гифы мультики\птицы\гусыня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143504" y="357166"/>
            <a:ext cx="3552053" cy="428627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929198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ого</a:t>
            </a:r>
            <a:r>
              <a:rPr lang="ru-RU" sz="6000" dirty="0" smtClean="0">
                <a:solidFill>
                  <a:srgbClr val="FF0000"/>
                </a:solidFill>
              </a:rPr>
              <a:t>н</a:t>
            </a:r>
            <a:r>
              <a:rPr lang="ru-RU" sz="6000" dirty="0" smtClean="0">
                <a:solidFill>
                  <a:srgbClr val="002060"/>
                </a:solidFill>
              </a:rPr>
              <a:t>ь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Людмила\Documents\гифы мультики\разное\i1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500298" y="642918"/>
            <a:ext cx="3204386" cy="3786214"/>
          </a:xfrm>
          <a:prstGeom prst="rect">
            <a:avLst/>
          </a:prstGeom>
          <a:noFill/>
        </p:spPr>
      </p:pic>
      <p:pic>
        <p:nvPicPr>
          <p:cNvPr id="6147" name="Picture 3" descr="C:\Users\Людмила\Documents\гифы мультики\разное\i3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500042"/>
            <a:ext cx="2714644" cy="3429024"/>
          </a:xfrm>
          <a:prstGeom prst="rect">
            <a:avLst/>
          </a:prstGeom>
          <a:noFill/>
        </p:spPr>
      </p:pic>
      <p:pic>
        <p:nvPicPr>
          <p:cNvPr id="6148" name="Picture 4" descr="C:\Users\Людмила\Documents\гифы мультики\разное\23l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857232"/>
            <a:ext cx="3000364" cy="364333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свин</a:t>
            </a:r>
            <a:r>
              <a:rPr lang="ru-RU" sz="6000" dirty="0" smtClean="0">
                <a:solidFill>
                  <a:srgbClr val="FF0000"/>
                </a:solidFill>
              </a:rPr>
              <a:t>ь</a:t>
            </a:r>
            <a:r>
              <a:rPr lang="ru-RU" sz="6000" dirty="0" smtClean="0">
                <a:solidFill>
                  <a:srgbClr val="002060"/>
                </a:solidFill>
              </a:rPr>
              <a:t>я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7171" name="Picture 3" descr="C:\Users\Людмила\Documents\гифы мультики\рога и копыта\13.b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000760" y="714356"/>
            <a:ext cx="2461433" cy="3357586"/>
          </a:xfrm>
          <a:prstGeom prst="rect">
            <a:avLst/>
          </a:prstGeom>
          <a:noFill/>
        </p:spPr>
      </p:pic>
      <p:pic>
        <p:nvPicPr>
          <p:cNvPr id="7173" name="Picture 5" descr="C:\Users\Людмила\Documents\гифы мультики\рога и копыта\11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14414" y="1285860"/>
            <a:ext cx="4357718" cy="27813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rgbClr val="002060"/>
                </a:solidFill>
              </a:rPr>
              <a:t>медвед</a:t>
            </a:r>
            <a:r>
              <a:rPr lang="ru-RU" sz="6000" dirty="0" smtClean="0">
                <a:solidFill>
                  <a:srgbClr val="FF0000"/>
                </a:solidFill>
              </a:rPr>
              <a:t>ь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8194" name="Picture 2" descr="C:\Users\Людмила\Documents\гифы мультики\хищники\284-1024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803135" y="530225"/>
            <a:ext cx="5583767" cy="4187825"/>
          </a:xfrm>
          <a:prstGeom prst="rect">
            <a:avLst/>
          </a:prstGeom>
          <a:noFill/>
        </p:spPr>
      </p:pic>
      <p:pic>
        <p:nvPicPr>
          <p:cNvPr id="8195" name="Picture 3" descr="C:\Users\Людмила\Documents\гифы мультики\хищники\Bears0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2571744"/>
            <a:ext cx="2214578" cy="2557470"/>
          </a:xfrm>
          <a:prstGeom prst="rect">
            <a:avLst/>
          </a:prstGeom>
          <a:noFill/>
        </p:spPr>
      </p:pic>
      <p:pic>
        <p:nvPicPr>
          <p:cNvPr id="8197" name="Picture 5" descr="C:\Users\Людмила\Documents\гифы мультики\хищники\flcl1k.gi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1714488"/>
            <a:ext cx="2143140" cy="3538553"/>
          </a:xfrm>
          <a:prstGeom prst="rect">
            <a:avLst/>
          </a:prstGeom>
          <a:noFill/>
        </p:spPr>
      </p:pic>
      <p:pic>
        <p:nvPicPr>
          <p:cNvPr id="8198" name="Picture 6" descr="C:\Users\Людмила\Documents\гифы мультики\хищники\Bears_2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215206" y="214290"/>
            <a:ext cx="1428750" cy="228601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156</TotalTime>
  <Words>38</Words>
  <Application>Microsoft Office PowerPoint</Application>
  <PresentationFormat>Экран (4:3)</PresentationFormat>
  <Paragraphs>24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ь</vt:lpstr>
      <vt:lpstr>мышь</vt:lpstr>
      <vt:lpstr>мальчик</vt:lpstr>
      <vt:lpstr>конь</vt:lpstr>
      <vt:lpstr>деревья</vt:lpstr>
      <vt:lpstr>гусь</vt:lpstr>
      <vt:lpstr>огонь</vt:lpstr>
      <vt:lpstr>свинья</vt:lpstr>
      <vt:lpstr>медведь</vt:lpstr>
      <vt:lpstr>пять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ь</dc:title>
  <dc:creator>Людмила</dc:creator>
  <cp:lastModifiedBy>Людмила</cp:lastModifiedBy>
  <cp:revision>15</cp:revision>
  <dcterms:created xsi:type="dcterms:W3CDTF">2009-11-30T04:46:36Z</dcterms:created>
  <dcterms:modified xsi:type="dcterms:W3CDTF">2009-12-05T01:14:40Z</dcterms:modified>
</cp:coreProperties>
</file>