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1" r:id="rId5"/>
    <p:sldId id="260" r:id="rId6"/>
    <p:sldId id="264" r:id="rId7"/>
    <p:sldId id="266" r:id="rId8"/>
    <p:sldId id="267" r:id="rId9"/>
    <p:sldId id="262" r:id="rId10"/>
    <p:sldId id="263" r:id="rId11"/>
    <p:sldId id="265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C6F56F4-8A0B-41FC-AA5A-3684D988B254}" type="datetimeFigureOut">
              <a:rPr lang="ru-RU" smtClean="0"/>
              <a:pPr/>
              <a:t>24.12.2009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4A1DB42D-8758-4A95-ACED-C9BBE24CFF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 w="571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rgbClr val="FFC000"/>
                </a:solidFill>
              </a:rPr>
              <a:t>Звук  и буква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9600" b="1" dirty="0" smtClean="0">
                <a:solidFill>
                  <a:srgbClr val="FF0000"/>
                </a:solidFill>
              </a:rPr>
              <a:t>Щ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FFC000"/>
                </a:solidFill>
              </a:rPr>
              <a:t>Голова  бела,  кудрява.</a:t>
            </a:r>
          </a:p>
          <a:p>
            <a:r>
              <a:rPr lang="ru-RU" sz="4800" b="1" dirty="0" smtClean="0">
                <a:solidFill>
                  <a:srgbClr val="FFC000"/>
                </a:solidFill>
              </a:rPr>
              <a:t>Кто  любит  щи.</a:t>
            </a:r>
          </a:p>
          <a:p>
            <a:r>
              <a:rPr lang="ru-RU" sz="4800" b="1" dirty="0" smtClean="0">
                <a:solidFill>
                  <a:srgbClr val="FFC000"/>
                </a:solidFill>
              </a:rPr>
              <a:t>Меня  в  них  ищи.</a:t>
            </a:r>
            <a:endParaRPr lang="ru-RU" sz="4800" b="1" dirty="0">
              <a:solidFill>
                <a:srgbClr val="FFC000"/>
              </a:solidFill>
            </a:endParaRPr>
          </a:p>
        </p:txBody>
      </p:sp>
      <p:pic>
        <p:nvPicPr>
          <p:cNvPr id="1026" name="Picture 2" descr="D:\Анимашки(2)\J022377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52"/>
            <a:ext cx="2071702" cy="1714512"/>
          </a:xfrm>
          <a:prstGeom prst="rect">
            <a:avLst/>
          </a:prstGeom>
          <a:noFill/>
        </p:spPr>
      </p:pic>
      <p:pic>
        <p:nvPicPr>
          <p:cNvPr id="1027" name="Picture 3" descr="D:\Анимашки(2)\J022377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428604"/>
            <a:ext cx="2214578" cy="1571636"/>
          </a:xfrm>
          <a:prstGeom prst="rect">
            <a:avLst/>
          </a:prstGeom>
          <a:noFill/>
        </p:spPr>
      </p:pic>
      <p:pic>
        <p:nvPicPr>
          <p:cNvPr id="1028" name="Picture 4" descr="D:\Анимашки(2)\J022377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214290"/>
            <a:ext cx="2571768" cy="1714488"/>
          </a:xfrm>
          <a:prstGeom prst="rect">
            <a:avLst/>
          </a:prstGeom>
          <a:noFill/>
        </p:spPr>
      </p:pic>
      <p:pic>
        <p:nvPicPr>
          <p:cNvPr id="1029" name="Picture 5" descr="D:\Анимашки(2)\J0223780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72264" y="4357694"/>
            <a:ext cx="2381258" cy="2300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357167"/>
            <a:ext cx="4038600" cy="5891234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r>
              <a:rPr lang="ru-RU" sz="4000" b="1" dirty="0" smtClean="0"/>
              <a:t>бор</a:t>
            </a:r>
            <a:r>
              <a:rPr lang="ru-RU" sz="4000" b="1" dirty="0" smtClean="0">
                <a:solidFill>
                  <a:srgbClr val="FF0000"/>
                </a:solidFill>
              </a:rPr>
              <a:t>щ</a:t>
            </a:r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щ</a:t>
            </a:r>
            <a:r>
              <a:rPr lang="ru-RU" sz="4000" b="1" dirty="0" smtClean="0"/>
              <a:t>ётка</a:t>
            </a:r>
          </a:p>
          <a:p>
            <a:endParaRPr lang="ru-RU" sz="4000" b="1" dirty="0" smtClean="0"/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щ</a:t>
            </a:r>
            <a:r>
              <a:rPr lang="ru-RU" sz="4000" b="1" dirty="0" smtClean="0"/>
              <a:t>ека</a:t>
            </a:r>
            <a:endParaRPr lang="ru-RU" sz="4000" b="1" dirty="0"/>
          </a:p>
        </p:txBody>
      </p:sp>
      <p:pic>
        <p:nvPicPr>
          <p:cNvPr id="3074" name="Picture 2" descr="D:\Анимашки(2)\J0223775.GIF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1643074" cy="1928826"/>
          </a:xfrm>
          <a:prstGeom prst="rect">
            <a:avLst/>
          </a:prstGeom>
          <a:noFill/>
        </p:spPr>
      </p:pic>
      <p:pic>
        <p:nvPicPr>
          <p:cNvPr id="8" name="Picture 2" descr="D:\Анимашки(2)\J028527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285992"/>
            <a:ext cx="2052649" cy="2214578"/>
          </a:xfrm>
          <a:prstGeom prst="rect">
            <a:avLst/>
          </a:prstGeom>
          <a:noFill/>
        </p:spPr>
      </p:pic>
      <p:pic>
        <p:nvPicPr>
          <p:cNvPr id="9" name="Picture 2" descr="D:\Анимашки(2)\овощи и фрукты\спорт\школа\61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472" y="4572008"/>
            <a:ext cx="1857388" cy="2000264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3286124"/>
            <a:ext cx="8229600" cy="3000396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FFC000"/>
                </a:solidFill>
              </a:rPr>
              <a:t>Щуку я тащу,  тащу.</a:t>
            </a:r>
          </a:p>
          <a:p>
            <a:r>
              <a:rPr lang="ru-RU" sz="4400" b="1" dirty="0" smtClean="0">
                <a:solidFill>
                  <a:srgbClr val="FFC000"/>
                </a:solidFill>
              </a:rPr>
              <a:t>Щуку я  не упущу.</a:t>
            </a:r>
          </a:p>
          <a:p>
            <a:r>
              <a:rPr lang="ru-RU" sz="4400" b="1" dirty="0" smtClean="0">
                <a:solidFill>
                  <a:srgbClr val="FFC000"/>
                </a:solidFill>
              </a:rPr>
              <a:t>Щуку  в роще не сыщешь</a:t>
            </a:r>
            <a:r>
              <a:rPr lang="ru-RU" sz="4400" b="1" dirty="0" smtClean="0">
                <a:solidFill>
                  <a:srgbClr val="FF0000"/>
                </a:solidFill>
              </a:rPr>
              <a:t>. 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7" name="Picture 3" descr="D:\Анимашки(2)\J0283642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0"/>
            <a:ext cx="3714776" cy="32861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щ</a:t>
            </a:r>
            <a:r>
              <a:rPr lang="ru-RU" b="1" dirty="0" smtClean="0"/>
              <a:t>енок</a:t>
            </a:r>
            <a:endParaRPr lang="ru-RU" b="1" dirty="0"/>
          </a:p>
        </p:txBody>
      </p:sp>
      <p:pic>
        <p:nvPicPr>
          <p:cNvPr id="1026" name="Picture 2" descr="D:\Анимашки(2)\illustdog0003_c03ssn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00298" y="2143116"/>
            <a:ext cx="4286280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щ</a:t>
            </a:r>
            <a:r>
              <a:rPr lang="ru-RU" b="1" dirty="0" smtClean="0"/>
              <a:t>ука</a:t>
            </a:r>
            <a:endParaRPr lang="ru-RU" b="1" dirty="0"/>
          </a:p>
        </p:txBody>
      </p:sp>
      <p:pic>
        <p:nvPicPr>
          <p:cNvPr id="2050" name="Picture 2" descr="D:\Анимашки(2)\J028278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214554"/>
            <a:ext cx="2357454" cy="2714644"/>
          </a:xfrm>
          <a:prstGeom prst="rect">
            <a:avLst/>
          </a:prstGeom>
          <a:noFill/>
        </p:spPr>
      </p:pic>
      <p:pic>
        <p:nvPicPr>
          <p:cNvPr id="2051" name="Picture 3" descr="D:\Анимашки(2)\J028364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428868"/>
            <a:ext cx="1785950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щ</a:t>
            </a:r>
            <a:r>
              <a:rPr lang="ru-RU" b="1" dirty="0" smtClean="0"/>
              <a:t>ипцы</a:t>
            </a:r>
            <a:endParaRPr lang="ru-RU" b="1" dirty="0"/>
          </a:p>
        </p:txBody>
      </p:sp>
      <p:pic>
        <p:nvPicPr>
          <p:cNvPr id="5122" name="Picture 2" descr="D:\Анимашки(2)\J031812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428868"/>
            <a:ext cx="3829074" cy="37379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щ</a:t>
            </a:r>
            <a:r>
              <a:rPr lang="ru-RU" b="1" dirty="0" smtClean="0"/>
              <a:t>ётка</a:t>
            </a:r>
            <a:endParaRPr lang="ru-RU" b="1" dirty="0"/>
          </a:p>
        </p:txBody>
      </p:sp>
      <p:pic>
        <p:nvPicPr>
          <p:cNvPr id="4098" name="Picture 2" descr="D:\Анимашки(2)\J0285272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714488"/>
            <a:ext cx="3338533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661308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ово</a:t>
            </a:r>
            <a:r>
              <a:rPr lang="ru-RU" sz="4800" b="1" dirty="0" smtClean="0">
                <a:solidFill>
                  <a:srgbClr val="FF0000"/>
                </a:solidFill>
              </a:rPr>
              <a:t>щ</a:t>
            </a:r>
            <a:r>
              <a:rPr lang="ru-RU" sz="4800" b="1" dirty="0" smtClean="0"/>
              <a:t>и</a:t>
            </a:r>
            <a:endParaRPr lang="ru-RU" sz="4800" b="1" dirty="0"/>
          </a:p>
        </p:txBody>
      </p:sp>
      <p:pic>
        <p:nvPicPr>
          <p:cNvPr id="2050" name="Picture 2" descr="D:\Анимашки(2)\J0223773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85926"/>
            <a:ext cx="2786082" cy="2428892"/>
          </a:xfrm>
          <a:prstGeom prst="rect">
            <a:avLst/>
          </a:prstGeom>
          <a:noFill/>
        </p:spPr>
      </p:pic>
      <p:pic>
        <p:nvPicPr>
          <p:cNvPr id="2051" name="Picture 3" descr="D:\Анимашки(2)\овощи и фрукты\FD00096_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2" y="1928802"/>
            <a:ext cx="2143140" cy="2357454"/>
          </a:xfrm>
          <a:prstGeom prst="rect">
            <a:avLst/>
          </a:prstGeom>
          <a:noFill/>
        </p:spPr>
      </p:pic>
      <p:pic>
        <p:nvPicPr>
          <p:cNvPr id="2052" name="Picture 4" descr="D:\Анимашки(2)\овощи и фрукты\FD01657_.WM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3071810"/>
            <a:ext cx="2214578" cy="2071702"/>
          </a:xfrm>
          <a:prstGeom prst="rect">
            <a:avLst/>
          </a:prstGeom>
          <a:noFill/>
        </p:spPr>
      </p:pic>
      <p:pic>
        <p:nvPicPr>
          <p:cNvPr id="2053" name="Picture 5" descr="D:\Анимашки(2)\овощи и фрукты\FD01660_.WMF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00364" y="3786190"/>
            <a:ext cx="2143140" cy="1676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щ</a:t>
            </a:r>
            <a:r>
              <a:rPr lang="ru-RU" sz="6000" b="1" dirty="0" smtClean="0"/>
              <a:t>ека</a:t>
            </a:r>
            <a:endParaRPr lang="ru-RU" sz="6000" b="1" dirty="0"/>
          </a:p>
        </p:txBody>
      </p:sp>
      <p:pic>
        <p:nvPicPr>
          <p:cNvPr id="4098" name="Picture 2" descr="D:\Анимашки(2)\овощи и фрукты\спорт\школа\61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071678"/>
            <a:ext cx="4714908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бор</a:t>
            </a:r>
            <a:r>
              <a:rPr lang="ru-RU" sz="4800" b="1" dirty="0" smtClean="0">
                <a:solidFill>
                  <a:srgbClr val="FF0000"/>
                </a:solidFill>
              </a:rPr>
              <a:t>щ</a:t>
            </a:r>
            <a:endParaRPr lang="ru-RU" sz="4800" b="1" dirty="0">
              <a:solidFill>
                <a:srgbClr val="FF0000"/>
              </a:solidFill>
            </a:endParaRPr>
          </a:p>
        </p:txBody>
      </p:sp>
      <p:pic>
        <p:nvPicPr>
          <p:cNvPr id="4" name="Picture 5" descr="D:\Анимашки(2)\J0223780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071678"/>
            <a:ext cx="3476645" cy="3071833"/>
          </a:xfrm>
          <a:prstGeom prst="rect">
            <a:avLst/>
          </a:prstGeom>
          <a:noFill/>
        </p:spPr>
      </p:pic>
      <p:pic>
        <p:nvPicPr>
          <p:cNvPr id="5" name="Picture 4" descr="D:\Анимашки(2)\J0223775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2071678"/>
            <a:ext cx="3500462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Анимашки(2)\illustdog0003_c03ssn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214290"/>
            <a:ext cx="1928826" cy="2071702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285729"/>
            <a:ext cx="4038600" cy="5962672"/>
          </a:xfrm>
        </p:spPr>
        <p:txBody>
          <a:bodyPr>
            <a:normAutofit/>
          </a:bodyPr>
          <a:lstStyle/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щ</a:t>
            </a:r>
            <a:r>
              <a:rPr lang="ru-RU" sz="4000" b="1" dirty="0" smtClean="0"/>
              <a:t>енок</a:t>
            </a:r>
          </a:p>
          <a:p>
            <a:pPr>
              <a:buNone/>
            </a:pPr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щ</a:t>
            </a:r>
            <a:r>
              <a:rPr lang="ru-RU" sz="4000" b="1" dirty="0" smtClean="0"/>
              <a:t>ука</a:t>
            </a:r>
          </a:p>
          <a:p>
            <a:endParaRPr lang="ru-RU" sz="4000" b="1" dirty="0" smtClean="0"/>
          </a:p>
          <a:p>
            <a:endParaRPr lang="ru-RU" sz="4000" b="1" dirty="0" smtClean="0"/>
          </a:p>
          <a:p>
            <a:r>
              <a:rPr lang="ru-RU" sz="4000" b="1" dirty="0" smtClean="0">
                <a:solidFill>
                  <a:srgbClr val="FF0000"/>
                </a:solidFill>
              </a:rPr>
              <a:t>щ</a:t>
            </a:r>
            <a:r>
              <a:rPr lang="ru-RU" sz="4000" b="1" dirty="0" smtClean="0"/>
              <a:t>ипцы</a:t>
            </a:r>
            <a:endParaRPr lang="ru-RU" sz="4000" b="1" dirty="0"/>
          </a:p>
        </p:txBody>
      </p:sp>
      <p:pic>
        <p:nvPicPr>
          <p:cNvPr id="7" name="Picture 3" descr="D:\Анимашки(2)\J028364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428868"/>
            <a:ext cx="1571636" cy="1714512"/>
          </a:xfrm>
          <a:prstGeom prst="rect">
            <a:avLst/>
          </a:prstGeom>
          <a:noFill/>
        </p:spPr>
      </p:pic>
      <p:pic>
        <p:nvPicPr>
          <p:cNvPr id="8" name="Picture 2" descr="D:\Анимашки(2)\J031812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4429132"/>
            <a:ext cx="2471752" cy="20948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156</TotalTime>
  <Words>48</Words>
  <Application>Microsoft Office PowerPoint</Application>
  <PresentationFormat>Экран (4:3)</PresentationFormat>
  <Paragraphs>30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Яркая</vt:lpstr>
      <vt:lpstr>Звук  и буква</vt:lpstr>
      <vt:lpstr>щенок</vt:lpstr>
      <vt:lpstr>щука</vt:lpstr>
      <vt:lpstr>щипцы</vt:lpstr>
      <vt:lpstr>щётка</vt:lpstr>
      <vt:lpstr>овощи</vt:lpstr>
      <vt:lpstr>щека</vt:lpstr>
      <vt:lpstr>борщ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 и буква</dc:title>
  <dc:creator>XTreme</dc:creator>
  <cp:lastModifiedBy>Людмила</cp:lastModifiedBy>
  <cp:revision>13</cp:revision>
  <dcterms:created xsi:type="dcterms:W3CDTF">2009-12-13T06:29:30Z</dcterms:created>
  <dcterms:modified xsi:type="dcterms:W3CDTF">2009-12-24T02:13:54Z</dcterms:modified>
</cp:coreProperties>
</file>