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299" autoAdjust="0"/>
    <p:restoredTop sz="94660"/>
  </p:normalViewPr>
  <p:slideViewPr>
    <p:cSldViewPr>
      <p:cViewPr varScale="1">
        <p:scale>
          <a:sx n="69" d="100"/>
          <a:sy n="69" d="100"/>
        </p:scale>
        <p:origin x="-5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D6608-F6AF-4EAE-B02A-6224359FAE0B}" type="datetimeFigureOut">
              <a:rPr lang="ru-RU" smtClean="0"/>
              <a:pPr/>
              <a:t>18.12.2009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20AB101-A7A7-412A-B55D-96DB0D98DC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D6608-F6AF-4EAE-B02A-6224359FAE0B}" type="datetimeFigureOut">
              <a:rPr lang="ru-RU" smtClean="0"/>
              <a:pPr/>
              <a:t>18.12.2009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AB101-A7A7-412A-B55D-96DB0D98DC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D6608-F6AF-4EAE-B02A-6224359FAE0B}" type="datetimeFigureOut">
              <a:rPr lang="ru-RU" smtClean="0"/>
              <a:pPr/>
              <a:t>18.12.2009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AB101-A7A7-412A-B55D-96DB0D98DC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D6608-F6AF-4EAE-B02A-6224359FAE0B}" type="datetimeFigureOut">
              <a:rPr lang="ru-RU" smtClean="0"/>
              <a:pPr/>
              <a:t>18.12.2009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20AB101-A7A7-412A-B55D-96DB0D98DC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D6608-F6AF-4EAE-B02A-6224359FAE0B}" type="datetimeFigureOut">
              <a:rPr lang="ru-RU" smtClean="0"/>
              <a:pPr/>
              <a:t>18.12.2009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AB101-A7A7-412A-B55D-96DB0D98DC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D6608-F6AF-4EAE-B02A-6224359FAE0B}" type="datetimeFigureOut">
              <a:rPr lang="ru-RU" smtClean="0"/>
              <a:pPr/>
              <a:t>18.12.2009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AB101-A7A7-412A-B55D-96DB0D98DC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D6608-F6AF-4EAE-B02A-6224359FAE0B}" type="datetimeFigureOut">
              <a:rPr lang="ru-RU" smtClean="0"/>
              <a:pPr/>
              <a:t>18.12.2009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20AB101-A7A7-412A-B55D-96DB0D98DC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D6608-F6AF-4EAE-B02A-6224359FAE0B}" type="datetimeFigureOut">
              <a:rPr lang="ru-RU" smtClean="0"/>
              <a:pPr/>
              <a:t>18.12.2009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AB101-A7A7-412A-B55D-96DB0D98DC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D6608-F6AF-4EAE-B02A-6224359FAE0B}" type="datetimeFigureOut">
              <a:rPr lang="ru-RU" smtClean="0"/>
              <a:pPr/>
              <a:t>18.12.2009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AB101-A7A7-412A-B55D-96DB0D98DC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D6608-F6AF-4EAE-B02A-6224359FAE0B}" type="datetimeFigureOut">
              <a:rPr lang="ru-RU" smtClean="0"/>
              <a:pPr/>
              <a:t>18.12.2009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AB101-A7A7-412A-B55D-96DB0D98DC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D6608-F6AF-4EAE-B02A-6224359FAE0B}" type="datetimeFigureOut">
              <a:rPr lang="ru-RU" smtClean="0"/>
              <a:pPr/>
              <a:t>18.12.2009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0AB101-A7A7-412A-B55D-96DB0D98DC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F5D6608-F6AF-4EAE-B02A-6224359FAE0B}" type="datetimeFigureOut">
              <a:rPr lang="ru-RU" smtClean="0"/>
              <a:pPr/>
              <a:t>18.12.2009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20AB101-A7A7-412A-B55D-96DB0D98DCD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gif"/><Relationship Id="rId3" Type="http://schemas.openxmlformats.org/officeDocument/2006/relationships/image" Target="../media/image17.gif"/><Relationship Id="rId7" Type="http://schemas.openxmlformats.org/officeDocument/2006/relationships/image" Target="../media/image3.gif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gif"/><Relationship Id="rId5" Type="http://schemas.openxmlformats.org/officeDocument/2006/relationships/image" Target="../media/image19.gif"/><Relationship Id="rId4" Type="http://schemas.openxmlformats.org/officeDocument/2006/relationships/image" Target="../media/image18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gif"/><Relationship Id="rId4" Type="http://schemas.openxmlformats.org/officeDocument/2006/relationships/image" Target="../media/image6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gif"/><Relationship Id="rId4" Type="http://schemas.openxmlformats.org/officeDocument/2006/relationships/image" Target="../media/image10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gif"/><Relationship Id="rId4" Type="http://schemas.openxmlformats.org/officeDocument/2006/relationships/image" Target="../media/image9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3571876"/>
            <a:ext cx="8458200" cy="1222375"/>
          </a:xfrm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FF0000"/>
                </a:solidFill>
              </a:rPr>
              <a:t>Г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sz="10900" b="1" dirty="0" smtClean="0"/>
              <a:t>Звук и буква    </a:t>
            </a:r>
          </a:p>
          <a:p>
            <a:endParaRPr lang="ru-RU" sz="13700" b="1" dirty="0">
              <a:solidFill>
                <a:srgbClr val="FF0000"/>
              </a:solidFill>
            </a:endParaRPr>
          </a:p>
        </p:txBody>
      </p:sp>
      <p:pic>
        <p:nvPicPr>
          <p:cNvPr id="5" name="Picture 2" descr="C:\Users\Людмила\Documents\гифы мультики\погода\гриб с дождем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10" y="-500090"/>
            <a:ext cx="3929090" cy="4714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002060"/>
                </a:solidFill>
              </a:rPr>
              <a:t>Г</a:t>
            </a:r>
            <a:r>
              <a:rPr lang="ru-RU" sz="6600" b="1" dirty="0" smtClean="0">
                <a:solidFill>
                  <a:srgbClr val="FF0000"/>
                </a:solidFill>
              </a:rPr>
              <a:t>рибок</a:t>
            </a:r>
          </a:p>
          <a:p>
            <a:r>
              <a:rPr lang="ru-RU" sz="6600" b="1" dirty="0" smtClean="0">
                <a:solidFill>
                  <a:srgbClr val="FF0000"/>
                </a:solidFill>
              </a:rPr>
              <a:t>Раду</a:t>
            </a:r>
            <a:r>
              <a:rPr lang="ru-RU" sz="6600" b="1" dirty="0" smtClean="0">
                <a:solidFill>
                  <a:srgbClr val="002060"/>
                </a:solidFill>
              </a:rPr>
              <a:t>г</a:t>
            </a:r>
            <a:r>
              <a:rPr lang="ru-RU" sz="6600" b="1" dirty="0" smtClean="0">
                <a:solidFill>
                  <a:srgbClr val="FF0000"/>
                </a:solidFill>
              </a:rPr>
              <a:t>а</a:t>
            </a:r>
          </a:p>
          <a:p>
            <a:r>
              <a:rPr lang="ru-RU" sz="6600" b="1" dirty="0" smtClean="0">
                <a:solidFill>
                  <a:srgbClr val="FF0000"/>
                </a:solidFill>
              </a:rPr>
              <a:t>кни</a:t>
            </a:r>
            <a:r>
              <a:rPr lang="ru-RU" sz="6600" b="1" dirty="0" smtClean="0">
                <a:solidFill>
                  <a:srgbClr val="002060"/>
                </a:solidFill>
              </a:rPr>
              <a:t>г</a:t>
            </a:r>
            <a:r>
              <a:rPr lang="ru-RU" sz="6600" b="1" dirty="0" smtClean="0">
                <a:solidFill>
                  <a:srgbClr val="FF0000"/>
                </a:solidFill>
              </a:rPr>
              <a:t>и</a:t>
            </a:r>
            <a:endParaRPr lang="ru-RU" sz="6600" b="1" dirty="0">
              <a:solidFill>
                <a:srgbClr val="FF0000"/>
              </a:solidFill>
            </a:endParaRPr>
          </a:p>
        </p:txBody>
      </p:sp>
      <p:pic>
        <p:nvPicPr>
          <p:cNvPr id="4" name="Picture 2" descr="C:\Users\Людмила\Documents\гифы мультики\погода\гриб с дождем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4" y="928670"/>
            <a:ext cx="1357322" cy="1714512"/>
          </a:xfrm>
          <a:prstGeom prst="rect">
            <a:avLst/>
          </a:prstGeom>
          <a:noFill/>
        </p:spPr>
      </p:pic>
      <p:pic>
        <p:nvPicPr>
          <p:cNvPr id="5" name="Picture 2" descr="C:\Users\Людмила\Documents\гифы мультики\погода\А-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58" y="2428868"/>
            <a:ext cx="1714500" cy="1571636"/>
          </a:xfrm>
          <a:prstGeom prst="rect">
            <a:avLst/>
          </a:prstGeom>
          <a:noFill/>
        </p:spPr>
      </p:pic>
      <p:pic>
        <p:nvPicPr>
          <p:cNvPr id="6" name="Picture 2" descr="C:\Users\Людмила\Documents\гифы мультики\книги\HH00546_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4286256"/>
            <a:ext cx="1571636" cy="1714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328594"/>
          </a:xfrm>
        </p:spPr>
        <p:txBody>
          <a:bodyPr>
            <a:normAutofit fontScale="90000"/>
          </a:bodyPr>
          <a:lstStyle/>
          <a:p>
            <a:endParaRPr lang="ru-RU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57166"/>
            <a:ext cx="8686800" cy="57229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600" b="1" dirty="0" smtClean="0"/>
              <a:t>В  лесу  растут  </a:t>
            </a:r>
            <a:r>
              <a:rPr lang="ru-RU" sz="6600" b="1" dirty="0" smtClean="0">
                <a:solidFill>
                  <a:srgbClr val="FF0000"/>
                </a:solidFill>
              </a:rPr>
              <a:t>г</a:t>
            </a:r>
            <a:r>
              <a:rPr lang="ru-RU" sz="6600" b="1" dirty="0" smtClean="0"/>
              <a:t>рибы.</a:t>
            </a:r>
          </a:p>
          <a:p>
            <a:pPr>
              <a:buNone/>
            </a:pPr>
            <a:r>
              <a:rPr lang="ru-RU" sz="6600" b="1" dirty="0" smtClean="0"/>
              <a:t>Мы  рвали. </a:t>
            </a:r>
            <a:endParaRPr lang="ru-RU" sz="6600" b="1" dirty="0"/>
          </a:p>
        </p:txBody>
      </p:sp>
      <p:pic>
        <p:nvPicPr>
          <p:cNvPr id="1027" name="Picture 3" descr="C:\Users\Людмила\Documents\гифы мультики\насекомые\B_Fly0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3325" y="4357694"/>
            <a:ext cx="1590675" cy="1428750"/>
          </a:xfrm>
          <a:prstGeom prst="rect">
            <a:avLst/>
          </a:prstGeom>
          <a:noFill/>
        </p:spPr>
      </p:pic>
      <p:pic>
        <p:nvPicPr>
          <p:cNvPr id="1030" name="Picture 6" descr="C:\Users\Людмила\Documents\гифы мультики\погода\TREE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3214662"/>
            <a:ext cx="1785950" cy="3643338"/>
          </a:xfrm>
          <a:prstGeom prst="rect">
            <a:avLst/>
          </a:prstGeom>
          <a:noFill/>
        </p:spPr>
      </p:pic>
      <p:pic>
        <p:nvPicPr>
          <p:cNvPr id="1031" name="Picture 7" descr="C:\Users\Людмила\Documents\гифы мультики\погода\tree5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71934" y="3571852"/>
            <a:ext cx="1428760" cy="3286148"/>
          </a:xfrm>
          <a:prstGeom prst="rect">
            <a:avLst/>
          </a:prstGeom>
          <a:noFill/>
        </p:spPr>
      </p:pic>
      <p:pic>
        <p:nvPicPr>
          <p:cNvPr id="1033" name="Picture 9" descr="C:\Users\Людмила\Documents\гифы мультики\разное\p5[1]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3504" y="5500702"/>
            <a:ext cx="1281117" cy="1143008"/>
          </a:xfrm>
          <a:prstGeom prst="rect">
            <a:avLst/>
          </a:prstGeom>
          <a:noFill/>
        </p:spPr>
      </p:pic>
      <p:pic>
        <p:nvPicPr>
          <p:cNvPr id="1035" name="Picture 11" descr="C:\Users\Людмила\Documents\гифы мультики\разное\p11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72330" y="5410200"/>
            <a:ext cx="1390650" cy="1447800"/>
          </a:xfrm>
          <a:prstGeom prst="rect">
            <a:avLst/>
          </a:prstGeom>
          <a:noFill/>
        </p:spPr>
      </p:pic>
      <p:pic>
        <p:nvPicPr>
          <p:cNvPr id="1036" name="Picture 12" descr="C:\Users\Людмила\Documents\гифы мультики\разное\гриб под дождем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00430" y="5714992"/>
            <a:ext cx="1000132" cy="1143008"/>
          </a:xfrm>
          <a:prstGeom prst="rect">
            <a:avLst/>
          </a:prstGeom>
          <a:noFill/>
        </p:spPr>
      </p:pic>
      <p:pic>
        <p:nvPicPr>
          <p:cNvPr id="1037" name="Picture 13" descr="C:\Users\Людмила\Documents\гифы мультики\разное\sun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215206" y="2643182"/>
            <a:ext cx="1404942" cy="1214446"/>
          </a:xfrm>
          <a:prstGeom prst="rect">
            <a:avLst/>
          </a:prstGeom>
          <a:noFill/>
        </p:spPr>
      </p:pic>
      <p:pic>
        <p:nvPicPr>
          <p:cNvPr id="1038" name="Picture 14" descr="C:\Users\Людмила\Documents\гифы мультики\разное\p5[1]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143240" y="4857760"/>
            <a:ext cx="1071570" cy="1214446"/>
          </a:xfrm>
          <a:prstGeom prst="rect">
            <a:avLst/>
          </a:prstGeom>
          <a:noFill/>
        </p:spPr>
      </p:pic>
      <p:pic>
        <p:nvPicPr>
          <p:cNvPr id="17" name="Picture 6" descr="C:\Users\Людмила\Documents\гифы мультики\погода\TREE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42908" y="3429000"/>
            <a:ext cx="1785950" cy="3643338"/>
          </a:xfrm>
          <a:prstGeom prst="rect">
            <a:avLst/>
          </a:prstGeom>
          <a:noFill/>
        </p:spPr>
      </p:pic>
      <p:pic>
        <p:nvPicPr>
          <p:cNvPr id="18" name="Picture 6" descr="C:\Users\Людмила\Documents\гифы мультики\погода\TREE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3214662"/>
            <a:ext cx="1785950" cy="3643338"/>
          </a:xfrm>
          <a:prstGeom prst="rect">
            <a:avLst/>
          </a:prstGeom>
          <a:noFill/>
        </p:spPr>
      </p:pic>
      <p:pic>
        <p:nvPicPr>
          <p:cNvPr id="19" name="Picture 12" descr="C:\Users\Людмила\Documents\гифы мультики\разное\гриб под дождем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857224" y="5714992"/>
            <a:ext cx="1000132" cy="1143008"/>
          </a:xfrm>
          <a:prstGeom prst="rect">
            <a:avLst/>
          </a:prstGeom>
          <a:noFill/>
        </p:spPr>
      </p:pic>
      <p:pic>
        <p:nvPicPr>
          <p:cNvPr id="20" name="Picture 12" descr="C:\Users\Людмила\Documents\гифы мультики\разное\гриб под дождем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071670" y="5714992"/>
            <a:ext cx="1000132" cy="11430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6400800"/>
          </a:xfrm>
        </p:spPr>
        <p:txBody>
          <a:bodyPr/>
          <a:lstStyle/>
          <a:p>
            <a:r>
              <a:rPr lang="ru-RU" dirty="0" smtClean="0"/>
              <a:t>                              </a:t>
            </a:r>
            <a:r>
              <a:rPr lang="ru-RU" sz="4800" dirty="0" smtClean="0"/>
              <a:t>5</a:t>
            </a:r>
            <a:endParaRPr lang="ru-RU" sz="4800" dirty="0"/>
          </a:p>
        </p:txBody>
      </p:sp>
      <p:pic>
        <p:nvPicPr>
          <p:cNvPr id="4" name="Picture 2" descr="C:\Users\Людмила\Documents\гифы мультики\музыка\EN00006_.WM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2857520" cy="2391366"/>
          </a:xfrm>
          <a:prstGeom prst="rect">
            <a:avLst/>
          </a:prstGeom>
          <a:noFill/>
        </p:spPr>
      </p:pic>
      <p:pic>
        <p:nvPicPr>
          <p:cNvPr id="5" name="Picture 7" descr="C:\Users\Людмила\Documents\гифы мультики\погода\молния 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2571744"/>
            <a:ext cx="2500330" cy="2214578"/>
          </a:xfrm>
          <a:prstGeom prst="rect">
            <a:avLst/>
          </a:prstGeom>
          <a:noFill/>
        </p:spPr>
      </p:pic>
      <p:pic>
        <p:nvPicPr>
          <p:cNvPr id="6" name="Picture 2" descr="C:\Users\Людмила\Documents\гифы мультики\насекомые\Ins11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786190"/>
            <a:ext cx="6786610" cy="3714776"/>
          </a:xfrm>
          <a:prstGeom prst="rect">
            <a:avLst/>
          </a:prstGeom>
          <a:noFill/>
        </p:spPr>
      </p:pic>
      <p:pic>
        <p:nvPicPr>
          <p:cNvPr id="7" name="Picture 5" descr="C:\Users\Людмила\Documents\гифы мультики\погода\молния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785918" y="2571744"/>
            <a:ext cx="1905002" cy="3071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285728"/>
            <a:ext cx="8686800" cy="5794397"/>
          </a:xfrm>
        </p:spPr>
        <p:txBody>
          <a:bodyPr>
            <a:normAutofit/>
          </a:bodyPr>
          <a:lstStyle/>
          <a:p>
            <a:endParaRPr lang="ru-RU" sz="6000" b="1" dirty="0" smtClean="0"/>
          </a:p>
          <a:p>
            <a:r>
              <a:rPr lang="ru-RU" sz="6000" b="1" dirty="0" smtClean="0"/>
              <a:t>Гитара</a:t>
            </a:r>
          </a:p>
          <a:p>
            <a:r>
              <a:rPr lang="ru-RU" sz="6000" b="1" dirty="0" smtClean="0"/>
              <a:t>Гроза</a:t>
            </a:r>
          </a:p>
          <a:p>
            <a:r>
              <a:rPr lang="ru-RU" sz="6000" b="1" dirty="0" smtClean="0"/>
              <a:t>Гром</a:t>
            </a:r>
          </a:p>
          <a:p>
            <a:r>
              <a:rPr lang="ru-RU" sz="6000" b="1" dirty="0" smtClean="0"/>
              <a:t>гусеница</a:t>
            </a:r>
            <a:endParaRPr lang="ru-RU" sz="6000" b="1" dirty="0"/>
          </a:p>
        </p:txBody>
      </p:sp>
      <p:pic>
        <p:nvPicPr>
          <p:cNvPr id="4" name="Picture 2" descr="C:\Users\Людмила\Documents\гифы мультики\музыка\EN00006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428604"/>
            <a:ext cx="2286016" cy="1785926"/>
          </a:xfrm>
          <a:prstGeom prst="rect">
            <a:avLst/>
          </a:prstGeom>
          <a:noFill/>
        </p:spPr>
      </p:pic>
      <p:pic>
        <p:nvPicPr>
          <p:cNvPr id="5" name="Picture 5" descr="C:\Users\Людмила\Documents\гифы мультики\погода\молния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2428868"/>
            <a:ext cx="1905002" cy="3071834"/>
          </a:xfrm>
          <a:prstGeom prst="rect">
            <a:avLst/>
          </a:prstGeom>
          <a:noFill/>
        </p:spPr>
      </p:pic>
      <p:pic>
        <p:nvPicPr>
          <p:cNvPr id="6" name="Picture 7" descr="C:\Users\Людмила\Documents\гифы мультики\погода\молния 2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8" y="2500306"/>
            <a:ext cx="2500330" cy="2214578"/>
          </a:xfrm>
          <a:prstGeom prst="rect">
            <a:avLst/>
          </a:prstGeom>
          <a:noFill/>
        </p:spPr>
      </p:pic>
      <p:pic>
        <p:nvPicPr>
          <p:cNvPr id="7" name="Picture 2" descr="C:\Users\Людмила\Documents\гифы мультики\насекомые\Ins11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4810" y="4500570"/>
            <a:ext cx="4286312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57166"/>
            <a:ext cx="8686800" cy="572295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Зима намела много снега.</a:t>
            </a:r>
          </a:p>
          <a:p>
            <a:pPr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Снег падал на горку.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027" name="Picture 3" descr="D:\Анимашки\J033678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85784" y="2000240"/>
            <a:ext cx="3857620" cy="4214842"/>
          </a:xfrm>
          <a:prstGeom prst="rect">
            <a:avLst/>
          </a:prstGeom>
          <a:noFill/>
        </p:spPr>
      </p:pic>
      <p:pic>
        <p:nvPicPr>
          <p:cNvPr id="1028" name="Picture 4" descr="D:\Анимашки\АНИМАШКИ\дом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3000372"/>
            <a:ext cx="3643333" cy="3857628"/>
          </a:xfrm>
          <a:prstGeom prst="rect">
            <a:avLst/>
          </a:prstGeom>
          <a:noFill/>
        </p:spPr>
      </p:pic>
      <p:pic>
        <p:nvPicPr>
          <p:cNvPr id="1029" name="Picture 5" descr="D:\Анимашки\АНИМАШКИ\зима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4171950"/>
            <a:ext cx="2790825" cy="2686050"/>
          </a:xfrm>
          <a:prstGeom prst="rect">
            <a:avLst/>
          </a:prstGeom>
          <a:noFill/>
        </p:spPr>
      </p:pic>
      <p:pic>
        <p:nvPicPr>
          <p:cNvPr id="9" name="Picture 3" descr="D:\Анимашки\J0336789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1785926"/>
            <a:ext cx="3857620" cy="55721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Г</a:t>
            </a:r>
            <a:r>
              <a:rPr lang="ru-RU" sz="4800" b="1" dirty="0" smtClean="0"/>
              <a:t>итара                 ма</a:t>
            </a:r>
            <a:r>
              <a:rPr lang="ru-RU" sz="4800" b="1" dirty="0" smtClean="0">
                <a:solidFill>
                  <a:srgbClr val="FF0000"/>
                </a:solidFill>
              </a:rPr>
              <a:t>г</a:t>
            </a:r>
            <a:r>
              <a:rPr lang="ru-RU" sz="4800" b="1" dirty="0" smtClean="0"/>
              <a:t>нитофон</a:t>
            </a:r>
            <a:endParaRPr lang="ru-RU" sz="4800" b="1" dirty="0"/>
          </a:p>
        </p:txBody>
      </p:sp>
      <p:pic>
        <p:nvPicPr>
          <p:cNvPr id="2050" name="Picture 2" descr="C:\Users\Людмила\Documents\гифы мультики\музыка\EN00006_.WM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000240"/>
            <a:ext cx="5266249" cy="4286279"/>
          </a:xfrm>
          <a:prstGeom prst="rect">
            <a:avLst/>
          </a:prstGeom>
          <a:noFill/>
        </p:spPr>
      </p:pic>
      <p:pic>
        <p:nvPicPr>
          <p:cNvPr id="2051" name="Picture 3" descr="C:\Users\Людмила\Documents\гифы мультики\музыка\EN00202_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1571612"/>
            <a:ext cx="3675080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b="1" dirty="0" smtClean="0"/>
              <a:t>                 </a:t>
            </a:r>
            <a:r>
              <a:rPr lang="ru-RU" sz="6000" b="1" dirty="0" smtClean="0">
                <a:solidFill>
                  <a:srgbClr val="FF0000"/>
                </a:solidFill>
              </a:rPr>
              <a:t>г</a:t>
            </a:r>
            <a:r>
              <a:rPr lang="ru-RU" sz="6000" b="1" dirty="0" smtClean="0"/>
              <a:t>усеница</a:t>
            </a:r>
            <a:endParaRPr lang="ru-RU" sz="6000" b="1" dirty="0"/>
          </a:p>
        </p:txBody>
      </p:sp>
      <p:pic>
        <p:nvPicPr>
          <p:cNvPr id="3074" name="Picture 2" descr="C:\Users\Людмила\Documents\гифы мультики\насекомые\Ins11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2500306"/>
            <a:ext cx="6786610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                                           </a:t>
            </a:r>
            <a:r>
              <a:rPr lang="ru-RU" sz="6000" b="1" dirty="0" smtClean="0">
                <a:solidFill>
                  <a:srgbClr val="FF0000"/>
                </a:solidFill>
              </a:rPr>
              <a:t>Г</a:t>
            </a:r>
            <a:r>
              <a:rPr lang="ru-RU" sz="6000" b="1" dirty="0" smtClean="0">
                <a:solidFill>
                  <a:schemeClr val="tx1"/>
                </a:solidFill>
              </a:rPr>
              <a:t>роза</a:t>
            </a:r>
            <a:endParaRPr lang="ru-RU" sz="6000" b="1" dirty="0">
              <a:solidFill>
                <a:schemeClr val="tx1"/>
              </a:solidFill>
            </a:endParaRPr>
          </a:p>
        </p:txBody>
      </p:sp>
      <p:pic>
        <p:nvPicPr>
          <p:cNvPr id="4098" name="Picture 2" descr="C:\Users\Людмила\Documents\гифы мультики\погода\groza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214422"/>
            <a:ext cx="3795733" cy="3383771"/>
          </a:xfrm>
          <a:prstGeom prst="rect">
            <a:avLst/>
          </a:prstGeom>
          <a:noFill/>
        </p:spPr>
      </p:pic>
      <p:pic>
        <p:nvPicPr>
          <p:cNvPr id="4100" name="Picture 4" descr="C:\Users\Людмила\Documents\гифы мультики\погода\гроза 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14480" y="3286124"/>
            <a:ext cx="2446353" cy="3024202"/>
          </a:xfrm>
          <a:prstGeom prst="rect">
            <a:avLst/>
          </a:prstGeom>
          <a:noFill/>
        </p:spPr>
      </p:pic>
      <p:pic>
        <p:nvPicPr>
          <p:cNvPr id="4101" name="Picture 5" descr="C:\Users\Людмила\Documents\гифы мультики\погода\молния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0" y="1357298"/>
            <a:ext cx="1905002" cy="4929222"/>
          </a:xfrm>
          <a:prstGeom prst="rect">
            <a:avLst/>
          </a:prstGeom>
          <a:noFill/>
        </p:spPr>
      </p:pic>
      <p:pic>
        <p:nvPicPr>
          <p:cNvPr id="4103" name="Picture 7" descr="C:\Users\Людмила\Documents\гифы мультики\погода\молния 2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85852" y="1285860"/>
            <a:ext cx="1762134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b="1" dirty="0" smtClean="0"/>
              <a:t>                   </a:t>
            </a:r>
            <a:r>
              <a:rPr lang="ru-RU" sz="6000" b="1" dirty="0" smtClean="0">
                <a:solidFill>
                  <a:srgbClr val="FF0000"/>
                </a:solidFill>
              </a:rPr>
              <a:t>г</a:t>
            </a:r>
            <a:r>
              <a:rPr lang="ru-RU" sz="6000" b="1" dirty="0" smtClean="0"/>
              <a:t>риб</a:t>
            </a:r>
            <a:endParaRPr lang="ru-RU" sz="6000" b="1" dirty="0"/>
          </a:p>
        </p:txBody>
      </p:sp>
      <p:pic>
        <p:nvPicPr>
          <p:cNvPr id="5122" name="Picture 2" descr="C:\Users\Людмила\Documents\гифы мультики\погода\гриб с дождем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428992" y="2000240"/>
            <a:ext cx="3929090" cy="4714908"/>
          </a:xfrm>
          <a:prstGeom prst="rect">
            <a:avLst/>
          </a:prstGeom>
          <a:noFill/>
        </p:spPr>
      </p:pic>
      <p:pic>
        <p:nvPicPr>
          <p:cNvPr id="5123" name="Picture 3" descr="C:\Users\Людмила\Documents\гифы мультики\погода\s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142984"/>
            <a:ext cx="1857356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b="1" dirty="0" smtClean="0"/>
              <a:t>                     раду</a:t>
            </a:r>
            <a:r>
              <a:rPr lang="ru-RU" sz="6000" b="1" dirty="0" smtClean="0">
                <a:solidFill>
                  <a:srgbClr val="FF0000"/>
                </a:solidFill>
              </a:rPr>
              <a:t>г</a:t>
            </a:r>
            <a:r>
              <a:rPr lang="ru-RU" sz="6000" b="1" dirty="0" smtClean="0"/>
              <a:t>а</a:t>
            </a:r>
            <a:endParaRPr lang="ru-RU" sz="6000" b="1" dirty="0"/>
          </a:p>
        </p:txBody>
      </p:sp>
      <p:pic>
        <p:nvPicPr>
          <p:cNvPr id="6147" name="Picture 3" descr="C:\Users\Людмила\Documents\гифы мультики\погода\радуга 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643050"/>
            <a:ext cx="7643866" cy="5000659"/>
          </a:xfrm>
          <a:prstGeom prst="rect">
            <a:avLst/>
          </a:prstGeom>
          <a:noFill/>
        </p:spPr>
      </p:pic>
      <p:pic>
        <p:nvPicPr>
          <p:cNvPr id="8" name="Picture 2" descr="C:\Users\Людмила\Documents\гифы мультики\погода\радуга 2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072330" y="2357430"/>
            <a:ext cx="1095375" cy="1095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                              </a:t>
            </a:r>
            <a:r>
              <a:rPr lang="ru-RU" sz="6000" b="1" dirty="0" smtClean="0">
                <a:solidFill>
                  <a:schemeClr val="tx1"/>
                </a:solidFill>
              </a:rPr>
              <a:t>сне</a:t>
            </a:r>
            <a:r>
              <a:rPr lang="ru-RU" sz="6000" b="1" dirty="0" smtClean="0">
                <a:solidFill>
                  <a:srgbClr val="FF0000"/>
                </a:solidFill>
              </a:rPr>
              <a:t>г</a:t>
            </a:r>
            <a:r>
              <a:rPr lang="ru-RU" sz="6000" b="1" dirty="0" smtClean="0">
                <a:solidFill>
                  <a:schemeClr val="tx1"/>
                </a:solidFill>
              </a:rPr>
              <a:t>овик</a:t>
            </a:r>
            <a:endParaRPr lang="ru-RU" sz="6000" b="1" dirty="0">
              <a:solidFill>
                <a:schemeClr val="tx1"/>
              </a:solidFill>
            </a:endParaRPr>
          </a:p>
        </p:txBody>
      </p:sp>
      <p:pic>
        <p:nvPicPr>
          <p:cNvPr id="7170" name="Picture 2" descr="C:\Users\Людмила\Documents\гифы мультики\погода\снеговик.bmp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00430" y="1714488"/>
            <a:ext cx="3586181" cy="4429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/>
              <a:t>          </a:t>
            </a:r>
            <a:r>
              <a:rPr lang="ru-RU" sz="6000" b="1" dirty="0" smtClean="0"/>
              <a:t>кни</a:t>
            </a:r>
            <a:r>
              <a:rPr lang="ru-RU" sz="6000" b="1" dirty="0" smtClean="0">
                <a:solidFill>
                  <a:srgbClr val="FF0000"/>
                </a:solidFill>
              </a:rPr>
              <a:t>г</a:t>
            </a:r>
            <a:r>
              <a:rPr lang="ru-RU" sz="6000" b="1" dirty="0" smtClean="0"/>
              <a:t>и</a:t>
            </a:r>
            <a:endParaRPr lang="ru-RU" sz="6000" dirty="0"/>
          </a:p>
        </p:txBody>
      </p:sp>
      <p:pic>
        <p:nvPicPr>
          <p:cNvPr id="4" name="Picture 2" descr="C:\Users\Людмила\Documents\гифы мультики\книги\HH00546_.WM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143116"/>
            <a:ext cx="3571900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57200"/>
            <a:ext cx="8991600" cy="8382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   </a:t>
            </a:r>
            <a:r>
              <a:rPr lang="ru-RU" sz="4000" b="1" dirty="0" smtClean="0">
                <a:solidFill>
                  <a:srgbClr val="FF0000"/>
                </a:solidFill>
              </a:rPr>
              <a:t>ЗАПИШИ  СЛОВА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4" name="Блок-схема: процесс 3"/>
          <p:cNvSpPr/>
          <p:nvPr/>
        </p:nvSpPr>
        <p:spPr>
          <a:xfrm>
            <a:off x="642910" y="1571612"/>
            <a:ext cx="700086" cy="612648"/>
          </a:xfrm>
          <a:prstGeom prst="flowChartProcess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процесс 5"/>
          <p:cNvSpPr/>
          <p:nvPr/>
        </p:nvSpPr>
        <p:spPr>
          <a:xfrm>
            <a:off x="1500166" y="1571612"/>
            <a:ext cx="700086" cy="612648"/>
          </a:xfrm>
          <a:prstGeom prst="flowChartProcess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процесс 6"/>
          <p:cNvSpPr/>
          <p:nvPr/>
        </p:nvSpPr>
        <p:spPr>
          <a:xfrm>
            <a:off x="2285984" y="1571612"/>
            <a:ext cx="628648" cy="612648"/>
          </a:xfrm>
          <a:prstGeom prst="flowChartProcess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процесс 7"/>
          <p:cNvSpPr/>
          <p:nvPr/>
        </p:nvSpPr>
        <p:spPr>
          <a:xfrm>
            <a:off x="3000364" y="1571612"/>
            <a:ext cx="700086" cy="612648"/>
          </a:xfrm>
          <a:prstGeom prst="flowChartProcess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Блок-схема: процесс 8"/>
          <p:cNvSpPr/>
          <p:nvPr/>
        </p:nvSpPr>
        <p:spPr>
          <a:xfrm>
            <a:off x="3786182" y="1571612"/>
            <a:ext cx="700086" cy="612648"/>
          </a:xfrm>
          <a:prstGeom prst="flowChartProcess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Блок-схема: узел 9"/>
          <p:cNvSpPr/>
          <p:nvPr/>
        </p:nvSpPr>
        <p:spPr>
          <a:xfrm>
            <a:off x="2357422" y="1643050"/>
            <a:ext cx="457200" cy="4572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Блок-схема: узел 10"/>
          <p:cNvSpPr/>
          <p:nvPr/>
        </p:nvSpPr>
        <p:spPr>
          <a:xfrm>
            <a:off x="3929058" y="1643050"/>
            <a:ext cx="457200" cy="4572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процесс 13"/>
          <p:cNvSpPr/>
          <p:nvPr/>
        </p:nvSpPr>
        <p:spPr>
          <a:xfrm>
            <a:off x="714348" y="4786322"/>
            <a:ext cx="714380" cy="612648"/>
          </a:xfrm>
          <a:prstGeom prst="flowChartProcess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Блок-схема: процесс 15"/>
          <p:cNvSpPr/>
          <p:nvPr/>
        </p:nvSpPr>
        <p:spPr>
          <a:xfrm>
            <a:off x="1571604" y="4786322"/>
            <a:ext cx="714380" cy="612648"/>
          </a:xfrm>
          <a:prstGeom prst="flowChartProcess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Блок-схема: процесс 16"/>
          <p:cNvSpPr/>
          <p:nvPr/>
        </p:nvSpPr>
        <p:spPr>
          <a:xfrm>
            <a:off x="2428860" y="4786322"/>
            <a:ext cx="700086" cy="612648"/>
          </a:xfrm>
          <a:prstGeom prst="flowChartProcess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процесс 17"/>
          <p:cNvSpPr/>
          <p:nvPr/>
        </p:nvSpPr>
        <p:spPr>
          <a:xfrm>
            <a:off x="3286116" y="4786322"/>
            <a:ext cx="628648" cy="612648"/>
          </a:xfrm>
          <a:prstGeom prst="flowChartProcess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лок-схема: процесс 18"/>
          <p:cNvSpPr/>
          <p:nvPr/>
        </p:nvSpPr>
        <p:spPr>
          <a:xfrm>
            <a:off x="4143372" y="4786322"/>
            <a:ext cx="628648" cy="612648"/>
          </a:xfrm>
          <a:prstGeom prst="flowChartProcess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узел 19"/>
          <p:cNvSpPr/>
          <p:nvPr/>
        </p:nvSpPr>
        <p:spPr>
          <a:xfrm>
            <a:off x="4214810" y="4857760"/>
            <a:ext cx="457200" cy="4572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лок-схема: узел 20"/>
          <p:cNvSpPr/>
          <p:nvPr/>
        </p:nvSpPr>
        <p:spPr>
          <a:xfrm>
            <a:off x="2571736" y="4929198"/>
            <a:ext cx="457200" cy="4572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Блок-схема: процесс 21"/>
          <p:cNvSpPr/>
          <p:nvPr/>
        </p:nvSpPr>
        <p:spPr>
          <a:xfrm>
            <a:off x="714348" y="3286124"/>
            <a:ext cx="571504" cy="612648"/>
          </a:xfrm>
          <a:prstGeom prst="flowChartProcess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лок-схема: процесс 22"/>
          <p:cNvSpPr/>
          <p:nvPr/>
        </p:nvSpPr>
        <p:spPr>
          <a:xfrm>
            <a:off x="1500166" y="3286124"/>
            <a:ext cx="571504" cy="612648"/>
          </a:xfrm>
          <a:prstGeom prst="flowChartProcess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Блок-схема: процесс 23"/>
          <p:cNvSpPr/>
          <p:nvPr/>
        </p:nvSpPr>
        <p:spPr>
          <a:xfrm>
            <a:off x="3143240" y="3286124"/>
            <a:ext cx="642942" cy="612648"/>
          </a:xfrm>
          <a:prstGeom prst="flowChartProcess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Блок-схема: процесс 24"/>
          <p:cNvSpPr/>
          <p:nvPr/>
        </p:nvSpPr>
        <p:spPr>
          <a:xfrm>
            <a:off x="2285984" y="3286124"/>
            <a:ext cx="642942" cy="612648"/>
          </a:xfrm>
          <a:prstGeom prst="flowChartProcess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Блок-схема: процесс 25"/>
          <p:cNvSpPr/>
          <p:nvPr/>
        </p:nvSpPr>
        <p:spPr>
          <a:xfrm>
            <a:off x="4000496" y="3286124"/>
            <a:ext cx="628648" cy="612648"/>
          </a:xfrm>
          <a:prstGeom prst="flowChartProcess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Блок-схема: процесс 27"/>
          <p:cNvSpPr/>
          <p:nvPr/>
        </p:nvSpPr>
        <p:spPr>
          <a:xfrm>
            <a:off x="4786314" y="3286124"/>
            <a:ext cx="628648" cy="612648"/>
          </a:xfrm>
          <a:prstGeom prst="flowChartProcess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Блок-схема: узел 28"/>
          <p:cNvSpPr/>
          <p:nvPr/>
        </p:nvSpPr>
        <p:spPr>
          <a:xfrm>
            <a:off x="1571604" y="3357562"/>
            <a:ext cx="457200" cy="4572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Блок-схема: узел 29"/>
          <p:cNvSpPr/>
          <p:nvPr/>
        </p:nvSpPr>
        <p:spPr>
          <a:xfrm>
            <a:off x="3214678" y="3357562"/>
            <a:ext cx="457200" cy="4572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Блок-схема: узел 30"/>
          <p:cNvSpPr/>
          <p:nvPr/>
        </p:nvSpPr>
        <p:spPr>
          <a:xfrm>
            <a:off x="4857752" y="3357562"/>
            <a:ext cx="457200" cy="4572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2" name="Picture 2" descr="C:\Users\Людмила\Documents\гифы мультики\книги\HH00546_.WM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00760" y="4714884"/>
            <a:ext cx="1571636" cy="1714512"/>
          </a:xfrm>
          <a:prstGeom prst="rect">
            <a:avLst/>
          </a:prstGeom>
          <a:noFill/>
        </p:spPr>
      </p:pic>
      <p:pic>
        <p:nvPicPr>
          <p:cNvPr id="33" name="Picture 2" descr="C:\Users\Людмила\Documents\гифы мультики\погода\гриб с дождем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285728"/>
            <a:ext cx="1857388" cy="2286016"/>
          </a:xfrm>
          <a:prstGeom prst="rect">
            <a:avLst/>
          </a:prstGeom>
          <a:noFill/>
        </p:spPr>
      </p:pic>
      <p:pic>
        <p:nvPicPr>
          <p:cNvPr id="8194" name="Picture 2" descr="C:\Users\Людмила\Documents\гифы мультики\погода\А-5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2786058"/>
            <a:ext cx="1714500" cy="1571636"/>
          </a:xfrm>
          <a:prstGeom prst="rect">
            <a:avLst/>
          </a:prstGeom>
          <a:noFill/>
        </p:spPr>
      </p:pic>
      <p:sp>
        <p:nvSpPr>
          <p:cNvPr id="34" name="Прямоугольник 33"/>
          <p:cNvSpPr/>
          <p:nvPr/>
        </p:nvSpPr>
        <p:spPr>
          <a:xfrm>
            <a:off x="4714876" y="1571612"/>
            <a:ext cx="642942" cy="642942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345</TotalTime>
  <Words>48</Words>
  <Application>Microsoft Office PowerPoint</Application>
  <PresentationFormat>Экран (4:3)</PresentationFormat>
  <Paragraphs>29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Г</vt:lpstr>
      <vt:lpstr>Гитара                 магнитофон</vt:lpstr>
      <vt:lpstr>                 гусеница</vt:lpstr>
      <vt:lpstr>                                            Гроза</vt:lpstr>
      <vt:lpstr>                   гриб</vt:lpstr>
      <vt:lpstr>                     радуга</vt:lpstr>
      <vt:lpstr>                              снеговик</vt:lpstr>
      <vt:lpstr>          книги</vt:lpstr>
      <vt:lpstr>   ЗАПИШИ  СЛОВА</vt:lpstr>
      <vt:lpstr>Слайд 10</vt:lpstr>
      <vt:lpstr>Слайд 11</vt:lpstr>
      <vt:lpstr>                              5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Людмила</dc:creator>
  <cp:lastModifiedBy>Людмила</cp:lastModifiedBy>
  <cp:revision>33</cp:revision>
  <dcterms:created xsi:type="dcterms:W3CDTF">2009-11-27T01:21:36Z</dcterms:created>
  <dcterms:modified xsi:type="dcterms:W3CDTF">2009-12-18T04:32:47Z</dcterms:modified>
</cp:coreProperties>
</file>