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3FD4D-6CB9-4E04-858A-4BE7ECA65FAE}" type="datetimeFigureOut">
              <a:rPr lang="ru-RU" smtClean="0"/>
              <a:t>11.01.2010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D9F66-669E-4FB7-9F3E-6D8784B8FB6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Биосферный уровень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sz="half" idx="1"/>
          </p:nvPr>
        </p:nvSpPr>
        <p:spPr>
          <a:xfrm>
            <a:off x="500063" y="1357313"/>
            <a:ext cx="4038600" cy="45259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None/>
            </a:pPr>
            <a:endParaRPr lang="ru-RU" sz="4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Биосфера.</a:t>
            </a:r>
          </a:p>
          <a:p>
            <a:pPr eaLnBrk="1" hangingPunct="1">
              <a:buFont typeface="Arial" charset="0"/>
              <a:buNone/>
            </a:pP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Среды жизни. </a:t>
            </a:r>
          </a:p>
          <a:p>
            <a:pPr eaLnBrk="1" hangingPunct="1">
              <a:buFont typeface="Arial" charset="0"/>
              <a:buNone/>
            </a:pP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Круговорот</a:t>
            </a:r>
          </a:p>
          <a:p>
            <a:pPr eaLnBrk="1" hangingPunct="1">
              <a:buFont typeface="Arial" charset="0"/>
              <a:buNone/>
            </a:pP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веществ в </a:t>
            </a:r>
          </a:p>
          <a:p>
            <a:pPr eaLnBrk="1" hangingPunct="1">
              <a:buFont typeface="Arial" charset="0"/>
              <a:buNone/>
            </a:pP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биосфере.</a:t>
            </a:r>
          </a:p>
        </p:txBody>
      </p:sp>
      <p:pic>
        <p:nvPicPr>
          <p:cNvPr id="2052" name="Содержимое 5" descr="C:\Program Files\Physicon\Open Biology 2.6\content\chapter12\section3\paragraph1\images\12030101.jpg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214938" y="2643188"/>
            <a:ext cx="2857500" cy="28575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6000" u="sng" smtClean="0">
                <a:latin typeface="Times New Roman" pitchFamily="18" charset="0"/>
                <a:cs typeface="Times New Roman" pitchFamily="18" charset="0"/>
              </a:rPr>
              <a:t>Среды жизни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Водная среда</a:t>
            </a:r>
          </a:p>
          <a:p>
            <a:pPr eaLnBrk="1" hangingPunct="1"/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Наземно-воздушная</a:t>
            </a:r>
          </a:p>
          <a:p>
            <a:pPr eaLnBrk="1" hangingPunct="1"/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Почва</a:t>
            </a:r>
          </a:p>
          <a:p>
            <a:pPr eaLnBrk="1" hangingPunct="1"/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Среда, образуемая самими живыми организмами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357188" y="2643188"/>
            <a:ext cx="837247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5400" b="1" u="sng" smtClean="0">
                <a:latin typeface="Times New Roman" pitchFamily="18" charset="0"/>
                <a:cs typeface="Times New Roman" pitchFamily="18" charset="0"/>
              </a:rPr>
              <a:t>Биогеохимический цикл</a:t>
            </a:r>
            <a:r>
              <a:rPr lang="ru-RU" sz="5400" smtClean="0">
                <a:latin typeface="Times New Roman" pitchFamily="18" charset="0"/>
                <a:cs typeface="Times New Roman" pitchFamily="18" charset="0"/>
              </a:rPr>
              <a:t> – это циркуляция химических элементов (веществ) в биосфере.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8"/>
          <p:cNvSpPr>
            <a:spLocks noGrp="1"/>
          </p:cNvSpPr>
          <p:nvPr>
            <p:ph type="title"/>
          </p:nvPr>
        </p:nvSpPr>
        <p:spPr>
          <a:xfrm>
            <a:off x="428625" y="25717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5400" smtClean="0">
                <a:latin typeface="Times New Roman" pitchFamily="18" charset="0"/>
                <a:cs typeface="Times New Roman" pitchFamily="18" charset="0"/>
              </a:rPr>
              <a:t>1875г.</a:t>
            </a: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 - Э. Зюсс впервые ввел термин «биосфера».</a:t>
            </a:r>
            <a:br>
              <a:rPr lang="ru-RU" sz="4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smtClean="0">
                <a:latin typeface="Times New Roman" pitchFamily="18" charset="0"/>
                <a:cs typeface="Times New Roman" pitchFamily="18" charset="0"/>
              </a:rPr>
              <a:t>1926г. </a:t>
            </a: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– В. И. Вернадский изложил основы учения о биосфере в книге «Биосфера».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500063" y="2500313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5400" b="1" u="sng" smtClean="0">
                <a:latin typeface="Times New Roman" pitchFamily="18" charset="0"/>
                <a:cs typeface="Times New Roman" pitchFamily="18" charset="0"/>
              </a:rPr>
              <a:t>Биосфера</a:t>
            </a:r>
            <a:r>
              <a:rPr lang="ru-RU" sz="5400" smtClean="0">
                <a:latin typeface="Times New Roman" pitchFamily="18" charset="0"/>
                <a:cs typeface="Times New Roman" pitchFamily="18" charset="0"/>
              </a:rPr>
              <a:t> – это оболочка Земли – ее суша, вода и окружающее воздушное пространство, населенное живыми существами.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500063" y="571500"/>
            <a:ext cx="3008312" cy="17986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Владимир Иванович  Вернадский</a:t>
            </a:r>
          </a:p>
        </p:txBody>
      </p:sp>
      <p:sp>
        <p:nvSpPr>
          <p:cNvPr id="5123" name="Текст 3"/>
          <p:cNvSpPr>
            <a:spLocks noGrp="1"/>
          </p:cNvSpPr>
          <p:nvPr>
            <p:ph type="body" sz="half" idx="2"/>
          </p:nvPr>
        </p:nvSpPr>
        <p:spPr>
          <a:xfrm>
            <a:off x="428625" y="2928938"/>
            <a:ext cx="3008313" cy="3054350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12.03.1863, 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Петербург – </a:t>
            </a:r>
          </a:p>
          <a:p>
            <a:pPr eaLnBrk="1" hangingPunct="1"/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06.01.1945, 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Москва</a:t>
            </a:r>
          </a:p>
        </p:txBody>
      </p:sp>
      <p:pic>
        <p:nvPicPr>
          <p:cNvPr id="5124" name="Содержимое 4" descr="C:\Program Files\Physicon\Open Biology 2.6\content\scientist\images\vernadskiy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000500" y="571500"/>
            <a:ext cx="4714875" cy="5572125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625" y="3857625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1885, после окончания Петербургского университета, был оставлен для подготовки к профессорскому званию.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 1906 стали выходить в свет отдельные части его труда «Опыт описательной минералогии».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1911 Вернадский вместе с лучшими профессорами ушел из Московского университета 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7146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 1912 Вернадский был избран ординарным академиком Академии наук. </a:t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 1914 он был назначен директором Геологического и Минералогического музея Академии наук. </a:t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 1915 стал председателем Комиссии по изучению естественных производительных сил России. </a:t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 1926 он опубликовал свою монографию «Биосфера», став основоположником нового учения.</a:t>
            </a:r>
            <a:endParaRPr lang="ru-RU" sz="28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" descr="120301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357188"/>
            <a:ext cx="6500812" cy="6215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nny.ANNA\Мои документы\My Scans\2009-04 (апр)\Scanned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85813" y="285750"/>
            <a:ext cx="7572375" cy="627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28625" y="29289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Совокупная биомасса Земли составляет около 2400000000000 тонн.</a:t>
            </a:r>
            <a:br>
              <a:rPr lang="ru-RU" sz="4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97% </a:t>
            </a: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из этого количества занимают </a:t>
            </a:r>
            <a:r>
              <a:rPr lang="ru-RU" sz="4800" b="1" i="1" smtClean="0">
                <a:latin typeface="Times New Roman" pitchFamily="18" charset="0"/>
                <a:cs typeface="Times New Roman" pitchFamily="18" charset="0"/>
              </a:rPr>
              <a:t>растения</a:t>
            </a: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3%</a:t>
            </a: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4800" b="1" i="1" smtClean="0">
                <a:latin typeface="Times New Roman" pitchFamily="18" charset="0"/>
                <a:cs typeface="Times New Roman" pitchFamily="18" charset="0"/>
              </a:rPr>
              <a:t>животные</a:t>
            </a: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smtClean="0">
                <a:latin typeface="Times New Roman" pitchFamily="18" charset="0"/>
                <a:cs typeface="Times New Roman" pitchFamily="18" charset="0"/>
              </a:rPr>
            </a:br>
            <a:endParaRPr lang="ru-RU" sz="4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</TotalTime>
  <Words>112</Words>
  <Application>Microsoft Office PowerPoint</Application>
  <PresentationFormat>Экран (4:3)</PresentationFormat>
  <Paragraphs>22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Биосферный уровень</vt:lpstr>
      <vt:lpstr>1875г. - Э. Зюсс впервые ввел термин «биосфера».  1926г. – В. И. Вернадский изложил основы учения о биосфере в книге «Биосфера».</vt:lpstr>
      <vt:lpstr>Биосфера – это оболочка Земли – ее суша, вода и окружающее воздушное пространство, населенное живыми существами.</vt:lpstr>
      <vt:lpstr>Владимир Иванович  Вернадский</vt:lpstr>
      <vt:lpstr>В 1885, после окончания Петербургского университета, был оставлен для подготовки к профессорскому званию.  С 1906 стали выходить в свет отдельные части его труда «Опыт описательной минералогии».  В 1911 Вернадский вместе с лучшими профессорами ушел из Московского университета .       </vt:lpstr>
      <vt:lpstr>В 1912 Вернадский был избран ординарным академиком Академии наук.   В 1914 он был назначен директором Геологического и Минералогического музея Академии наук.   В 1915 стал председателем Комиссии по изучению естественных производительных сил России.   В 1926 он опубликовал свою монографию «Биосфера», став основоположником нового учения.</vt:lpstr>
      <vt:lpstr>Слайд 7</vt:lpstr>
      <vt:lpstr>Слайд 8</vt:lpstr>
      <vt:lpstr>Совокупная биомасса Земли составляет около 2400000000000 тонн. 97% из этого количества занимают растения, 3% - животные </vt:lpstr>
      <vt:lpstr>Среды жизни</vt:lpstr>
      <vt:lpstr>Биогеохимический цикл – это циркуляция химических элементов (веществ) в биосфере.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Биосферный уровень</dc:title>
  <dc:creator>Anna</dc:creator>
  <cp:lastModifiedBy>Anna</cp:lastModifiedBy>
  <cp:revision>1</cp:revision>
  <dcterms:created xsi:type="dcterms:W3CDTF">2010-01-11T15:50:49Z</dcterms:created>
  <dcterms:modified xsi:type="dcterms:W3CDTF">2010-01-11T15:55:37Z</dcterms:modified>
</cp:coreProperties>
</file>