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2" r:id="rId4"/>
    <p:sldId id="266" r:id="rId5"/>
    <p:sldId id="278" r:id="rId6"/>
    <p:sldId id="260" r:id="rId7"/>
    <p:sldId id="271" r:id="rId8"/>
    <p:sldId id="274" r:id="rId9"/>
    <p:sldId id="267" r:id="rId10"/>
    <p:sldId id="276" r:id="rId11"/>
    <p:sldId id="263" r:id="rId12"/>
    <p:sldId id="268" r:id="rId13"/>
    <p:sldId id="279" r:id="rId14"/>
    <p:sldId id="269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9282-9479-4AF1-97A8-5B5DDC85E6B2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278E-4460-411F-B289-96BBE66D5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8072430" cy="242889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Физические и</a:t>
            </a:r>
            <a:br>
              <a:rPr lang="ru-RU" sz="6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химические явления</a:t>
            </a:r>
            <a:endParaRPr lang="ru-RU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215370" cy="2757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 физики высшей квалификационной категории 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андидат технических наук </a:t>
            </a:r>
          </a:p>
          <a:p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Козакова Елена Анатольевна</a:t>
            </a:r>
            <a:endParaRPr lang="ru-RU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+mn-lt"/>
              </a:rPr>
              <a:t>Проверим себя </a:t>
            </a:r>
            <a:endParaRPr lang="ru-RU" sz="6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400" b="1" dirty="0" smtClean="0"/>
              <a:t>Разделите явления  на физические и химические.</a:t>
            </a:r>
          </a:p>
          <a:p>
            <a:pPr marL="742950" indent="-742950" algn="ctr">
              <a:lnSpc>
                <a:spcPct val="80000"/>
              </a:lnSpc>
              <a:buFont typeface="+mj-lt"/>
              <a:buAutoNum type="arabicPeriod"/>
            </a:pPr>
            <a:r>
              <a:rPr lang="ru-RU" sz="4400" b="1" dirty="0" smtClean="0">
                <a:solidFill>
                  <a:schemeClr val="bg1"/>
                </a:solidFill>
              </a:rPr>
              <a:t>Таяние снега</a:t>
            </a:r>
          </a:p>
          <a:p>
            <a:pPr marL="742950" indent="-742950" algn="ctr">
              <a:lnSpc>
                <a:spcPct val="80000"/>
              </a:lnSpc>
              <a:buFont typeface="+mj-lt"/>
              <a:buAutoNum type="arabicPeriod"/>
            </a:pPr>
            <a:r>
              <a:rPr lang="ru-RU" sz="4400" b="1" dirty="0" smtClean="0">
                <a:solidFill>
                  <a:schemeClr val="bg1"/>
                </a:solidFill>
              </a:rPr>
              <a:t>Горение спички</a:t>
            </a:r>
          </a:p>
          <a:p>
            <a:pPr marL="742950" indent="-742950" algn="ctr">
              <a:lnSpc>
                <a:spcPct val="80000"/>
              </a:lnSpc>
              <a:buFont typeface="+mj-lt"/>
              <a:buAutoNum type="arabicPeriod"/>
            </a:pPr>
            <a:r>
              <a:rPr lang="ru-RU" sz="4400" b="1" dirty="0" smtClean="0">
                <a:solidFill>
                  <a:schemeClr val="bg1"/>
                </a:solidFill>
              </a:rPr>
              <a:t>Свечение лампы накаливания</a:t>
            </a:r>
          </a:p>
          <a:p>
            <a:pPr marL="742950" indent="-742950" algn="ctr">
              <a:lnSpc>
                <a:spcPct val="80000"/>
              </a:lnSpc>
              <a:buFont typeface="+mj-lt"/>
              <a:buAutoNum type="arabicPeriod"/>
            </a:pPr>
            <a:r>
              <a:rPr lang="ru-RU" sz="4400" b="1" dirty="0" smtClean="0">
                <a:solidFill>
                  <a:schemeClr val="bg1"/>
                </a:solidFill>
              </a:rPr>
              <a:t>Пожелтение листьев осенью</a:t>
            </a:r>
          </a:p>
          <a:p>
            <a:pPr marL="742950" indent="-742950" algn="ctr">
              <a:lnSpc>
                <a:spcPct val="80000"/>
              </a:lnSpc>
              <a:buFont typeface="+mj-lt"/>
              <a:buAutoNum type="arabicPeriod"/>
            </a:pPr>
            <a:r>
              <a:rPr lang="ru-RU" sz="4400" b="1" dirty="0" smtClean="0">
                <a:solidFill>
                  <a:schemeClr val="bg1"/>
                </a:solidFill>
              </a:rPr>
              <a:t>Полет птицы.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Лабораторная работа </a:t>
            </a:r>
            <a:br>
              <a:rPr lang="ru-RU" sz="6000" b="1" dirty="0" smtClean="0">
                <a:latin typeface="+mn-lt"/>
              </a:rPr>
            </a:br>
            <a:r>
              <a:rPr lang="ru-RU" sz="6000" b="1" dirty="0" smtClean="0">
                <a:latin typeface="+mn-lt"/>
              </a:rPr>
              <a:t>« Наблюдение физических и химических</a:t>
            </a:r>
            <a:br>
              <a:rPr lang="ru-RU" sz="6000" b="1" dirty="0" smtClean="0">
                <a:latin typeface="+mn-lt"/>
              </a:rPr>
            </a:br>
            <a:r>
              <a:rPr lang="ru-RU" sz="6000" b="1" dirty="0" smtClean="0">
                <a:latin typeface="+mn-lt"/>
              </a:rPr>
              <a:t> явлений»</a:t>
            </a:r>
            <a:endParaRPr lang="ru-RU" sz="6000" b="1" dirty="0">
              <a:latin typeface="+mn-lt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Цель работы: научиться различать физические и химические явления; убедиться, что химические реакции сопровождаются выделением газа, осадка, света, тепла, изменением цвета, запаха, вкуса  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4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208603"/>
                <a:gridCol w="2041959"/>
                <a:gridCol w="2125281"/>
              </a:tblGrid>
              <a:tr h="989568"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№ опыта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делали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наблюдали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Явление </a:t>
                      </a:r>
                      <a:endParaRPr lang="ru-RU" sz="3200" dirty="0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+mn-lt"/>
              </a:rPr>
              <a:t>Вывод: химические реакции сопровождаются выделением газа, осадка, света, тепла, изменением цвета, запаха, вкуса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Домашнее задание: стр.120-121 учебника.</a:t>
            </a:r>
            <a:br>
              <a:rPr lang="ru-RU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Спасибо за работу на уроке!</a:t>
            </a:r>
            <a:endParaRPr lang="ru-RU" sz="80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+mn-lt"/>
              </a:rPr>
              <a:t>Все изменения, происходящие в природе с телами и веществами, называются</a:t>
            </a:r>
            <a:br>
              <a:rPr lang="ru-RU" sz="5400" b="1" dirty="0" smtClean="0">
                <a:latin typeface="+mn-lt"/>
              </a:rPr>
            </a:br>
            <a:r>
              <a:rPr lang="ru-RU" sz="6600" b="1" dirty="0" smtClean="0"/>
              <a:t> </a:t>
            </a:r>
            <a:r>
              <a:rPr lang="ru-RU" sz="6600" b="1" dirty="0" smtClean="0">
                <a:latin typeface="+mn-lt"/>
              </a:rPr>
              <a:t>явлениями природы </a:t>
            </a:r>
            <a:endParaRPr lang="ru-RU" sz="6600" b="1" dirty="0">
              <a:latin typeface="+mn-lt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Физические явления - не происходит превращений одних веществ в другие, а меняются их агрегатные состояния, форма и размеры тел.</a:t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> 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63" y="3571876"/>
            <a:ext cx="4718537" cy="3286124"/>
          </a:xfrm>
          <a:prstGeom prst="rect">
            <a:avLst/>
          </a:prstGeom>
        </p:spPr>
      </p:pic>
      <p:pic>
        <p:nvPicPr>
          <p:cNvPr id="6" name="Рисунок 5" descr="1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4413263" cy="6858000"/>
          </a:xfrm>
          <a:prstGeom prst="rect">
            <a:avLst/>
          </a:prstGeom>
        </p:spPr>
      </p:pic>
      <p:pic>
        <p:nvPicPr>
          <p:cNvPr id="8" name="Рисунок 7" descr="1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282" y="0"/>
            <a:ext cx="4357718" cy="3545823"/>
          </a:xfrm>
          <a:prstGeom prst="rect">
            <a:avLst/>
          </a:prstGeom>
        </p:spPr>
      </p:pic>
      <p:pic>
        <p:nvPicPr>
          <p:cNvPr id="9" name="Рисунок 8" descr="14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4422"/>
            <a:ext cx="9008157" cy="3143272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39896_photo5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7554" cy="4478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000241"/>
            <a:ext cx="26432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Таяние снега</a:t>
            </a:r>
          </a:p>
          <a:p>
            <a:endParaRPr lang="ru-RU" dirty="0"/>
          </a:p>
        </p:txBody>
      </p:sp>
      <p:pic>
        <p:nvPicPr>
          <p:cNvPr id="4" name="Рисунок 3" descr="1210704073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197" y="0"/>
            <a:ext cx="5889803" cy="4429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242886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Гром и молния</a:t>
            </a:r>
          </a:p>
          <a:p>
            <a:endParaRPr lang="ru-RU" sz="4800" dirty="0"/>
          </a:p>
        </p:txBody>
      </p:sp>
      <p:pic>
        <p:nvPicPr>
          <p:cNvPr id="6" name="Рисунок 5" descr="w14-00-0226-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6142"/>
            <a:ext cx="5143504" cy="3411858"/>
          </a:xfrm>
          <a:prstGeom prst="rect">
            <a:avLst/>
          </a:prstGeom>
        </p:spPr>
      </p:pic>
      <p:pic>
        <p:nvPicPr>
          <p:cNvPr id="7" name="Рисунок 6" descr="pp00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3" y="2316010"/>
            <a:ext cx="3929058" cy="4541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4857760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Отражение и преломление</a:t>
            </a:r>
          </a:p>
        </p:txBody>
      </p:sp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857232"/>
            <a:ext cx="6507707" cy="5429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876" y="4143380"/>
            <a:ext cx="21542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полет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	Химическими называют такие явления, при которых происходит превращения одних веществ в другие.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Химические явления называются химическими реакциями</a:t>
            </a:r>
            <a:endParaRPr lang="ru-RU" sz="4800" b="1" dirty="0">
              <a:latin typeface="+mn-lt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614.19171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762495" cy="3000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0004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ржавчина</a:t>
            </a:r>
            <a:endParaRPr lang="ru-RU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moloko_big_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0"/>
            <a:ext cx="4286248" cy="494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285728"/>
            <a:ext cx="378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Скисание молока</a:t>
            </a:r>
            <a:endParaRPr lang="ru-RU" sz="5400" b="1" dirty="0"/>
          </a:p>
        </p:txBody>
      </p:sp>
      <p:pic>
        <p:nvPicPr>
          <p:cNvPr id="7" name="Рисунок 6" descr="792291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1612"/>
            <a:ext cx="5286388" cy="5286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928934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Изменение цвета</a:t>
            </a:r>
          </a:p>
          <a:p>
            <a:endParaRPr lang="ru-RU" dirty="0"/>
          </a:p>
        </p:txBody>
      </p:sp>
      <p:pic>
        <p:nvPicPr>
          <p:cNvPr id="9" name="Picture 4" descr="IMG_30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1122" y="2643182"/>
            <a:ext cx="5112878" cy="4214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3429000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выделение газа</a:t>
            </a:r>
          </a:p>
          <a:p>
            <a:endParaRPr lang="ru-RU" dirty="0"/>
          </a:p>
        </p:txBody>
      </p:sp>
      <p:pic>
        <p:nvPicPr>
          <p:cNvPr id="11" name="Picture 4" descr="IMG_29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714356"/>
            <a:ext cx="6858048" cy="51435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2000240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Окисление монет</a:t>
            </a:r>
            <a:endParaRPr lang="ru-RU" sz="6000" b="1" dirty="0"/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4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772400" cy="37687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Выделение газа </a:t>
            </a:r>
            <a:r>
              <a:rPr lang="ru-RU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 осадка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Изменение цвета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Выделение или поглощение  тепла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Изменение запаха и вкуса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135732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Признаки химических реакций</a:t>
            </a:r>
            <a:endParaRPr lang="ru-RU" sz="6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ttach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554143" cy="3643314"/>
          </a:xfrm>
          <a:prstGeom prst="rect">
            <a:avLst/>
          </a:prstGeom>
        </p:spPr>
      </p:pic>
      <p:pic>
        <p:nvPicPr>
          <p:cNvPr id="8" name="Рисунок 7" descr="3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2579"/>
            <a:ext cx="4500562" cy="3375421"/>
          </a:xfrm>
          <a:prstGeom prst="rect">
            <a:avLst/>
          </a:prstGeom>
        </p:spPr>
      </p:pic>
      <p:pic>
        <p:nvPicPr>
          <p:cNvPr id="10" name="Рисунок 9" descr="potato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312413"/>
            <a:ext cx="4714876" cy="3545587"/>
          </a:xfrm>
          <a:prstGeom prst="rect">
            <a:avLst/>
          </a:prstGeom>
        </p:spPr>
      </p:pic>
      <p:pic>
        <p:nvPicPr>
          <p:cNvPr id="11" name="Рисунок 10" descr="olya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357165"/>
            <a:ext cx="3571900" cy="5296265"/>
          </a:xfrm>
          <a:prstGeom prst="rect">
            <a:avLst/>
          </a:prstGeom>
        </p:spPr>
      </p:pic>
      <p:pic>
        <p:nvPicPr>
          <p:cNvPr id="12" name="Рисунок 11" descr="29132-dy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6" y="-1"/>
            <a:ext cx="4429124" cy="5649393"/>
          </a:xfrm>
          <a:prstGeom prst="rect">
            <a:avLst/>
          </a:prstGeom>
        </p:spPr>
      </p:pic>
      <p:pic>
        <p:nvPicPr>
          <p:cNvPr id="13" name="Рисунок 12" descr="SCIENCE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90" y="1357298"/>
            <a:ext cx="6903658" cy="3953637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Физические и химические явления</vt:lpstr>
      <vt:lpstr>Все изменения, происходящие в природе с телами и веществами, называются  явлениями природы </vt:lpstr>
      <vt:lpstr>Физические явления - не происходит превращений одних веществ в другие, а меняются их агрегатные состояния, форма и размеры тел.  </vt:lpstr>
      <vt:lpstr>Слайд 4</vt:lpstr>
      <vt:lpstr>Слайд 5</vt:lpstr>
      <vt:lpstr> Химическими называют такие явления, при которых происходит превращения одних веществ в другие. Химические явления называются химическими реакциями</vt:lpstr>
      <vt:lpstr>Слайд 7</vt:lpstr>
      <vt:lpstr>Выделение газа  Образование осадка Изменение цвета Выделение или поглощение  тепла Изменение запаха и вкуса </vt:lpstr>
      <vt:lpstr>Слайд 9</vt:lpstr>
      <vt:lpstr>Проверим себя </vt:lpstr>
      <vt:lpstr>Лабораторная работа  « Наблюдение физических и химических  явлений»</vt:lpstr>
      <vt:lpstr>Цель работы: научиться различать физические и химические явления; убедиться, что химические реакции сопровождаются выделением газа, осадка, света, тепла, изменением цвета, запаха, вкуса  </vt:lpstr>
      <vt:lpstr>Слайд 13</vt:lpstr>
      <vt:lpstr>Вывод: химические реакции сопровождаются выделением газа, осадка, света, тепла, изменением цвета, запаха, вкуса</vt:lpstr>
      <vt:lpstr>Домашнее задание: стр.120-121 учебника. Спасибо за работу на уроке!</vt:lpstr>
    </vt:vector>
  </TitlesOfParts>
  <Company>My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и химические явления</dc:title>
  <dc:creator>Козакова Елена Анатольевна</dc:creator>
  <cp:lastModifiedBy>Козаков</cp:lastModifiedBy>
  <cp:revision>81</cp:revision>
  <dcterms:created xsi:type="dcterms:W3CDTF">2010-01-05T04:01:06Z</dcterms:created>
  <dcterms:modified xsi:type="dcterms:W3CDTF">2010-01-10T07:34:55Z</dcterms:modified>
</cp:coreProperties>
</file>