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6E8E5-5D3C-4D98-B259-6496152923B5}" type="datetimeFigureOut">
              <a:rPr lang="ru-RU" smtClean="0"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D4087-7E92-4153-8D71-12F79E5D71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j02295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3417888"/>
            <a:ext cx="3532188" cy="2709862"/>
          </a:xfrm>
          <a:prstGeom prst="rect">
            <a:avLst/>
          </a:prstGeom>
          <a:noFill/>
        </p:spPr>
      </p:pic>
      <p:pic>
        <p:nvPicPr>
          <p:cNvPr id="25603" name="Picture 3" descr="j02295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384550"/>
            <a:ext cx="3532188" cy="2709863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47663" y="376238"/>
            <a:ext cx="9056687" cy="47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>
                <a:solidFill>
                  <a:srgbClr val="FF0066"/>
                </a:solidFill>
              </a:rPr>
              <a:t>Имеют ли буквы русского алфавита ось симметрии?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54063" y="6184900"/>
            <a:ext cx="2800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66"/>
                </a:solidFill>
              </a:rPr>
              <a:t>Одна ось симметрии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868988" y="6289675"/>
            <a:ext cx="272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66"/>
                </a:solidFill>
              </a:rPr>
              <a:t>Две оси симметрии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3989388" y="209073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400550" y="2193925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И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175125" y="2317750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З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356100" y="2208213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Ж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229100" y="2120900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Е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306888" y="2301875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Д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225925" y="214788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Г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4535488" y="2095500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В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4265613" y="217328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Б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4083050" y="2049463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О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275138" y="2157413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Н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4151313" y="2246313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Л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4225925" y="216693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К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4132263" y="2159000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М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4572000" y="2335213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П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4308475" y="214788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Р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4270375" y="2266950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С</a:t>
            </a:r>
          </a:p>
        </p:txBody>
      </p:sp>
      <p:sp>
        <p:nvSpPr>
          <p:cNvPr id="25624" name="Text Box 24"/>
          <p:cNvSpPr txBox="1">
            <a:spLocks noChangeArrowheads="1"/>
          </p:cNvSpPr>
          <p:nvPr/>
        </p:nvSpPr>
        <p:spPr bwMode="auto">
          <a:xfrm>
            <a:off x="4386263" y="233838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У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4337050" y="2225675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Ф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167188" y="211613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Х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4043363" y="2136775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Э</a:t>
            </a: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235450" y="2198688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Ю</a:t>
            </a: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4211638" y="2320925"/>
            <a:ext cx="9429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FF0066"/>
                </a:solidFill>
              </a:rPr>
              <a:t>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1423 0.33803 " pathEditMode="relative" ptsTypes="AA">
                                      <p:cBhvr>
                                        <p:cTn id="25" dur="2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809 0.34266 " pathEditMode="relative" ptsTypes="AA">
                                      <p:cBhvr>
                                        <p:cTn id="43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821E-6 L -0.2618 0.2642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535 0.35722 " pathEditMode="relative" ptsTypes="AA">
                                      <p:cBhvr>
                                        <p:cTn id="79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4798E-6 L -0.27309 0.3974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7341E-6 L -0.2316 0.38035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33526E-6 L -0.32066 0.27676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8.2659E-6 L 0.27153 0.28324 " pathEditMode="relative" ptsTypes="AA">
                                      <p:cBhvr>
                                        <p:cTn id="131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4798E-6 C -0.00677 0.00902 -0.0158 0.03029 -0.02535 0.03376 C -0.03732 0.03815 -0.05573 0.04046 -0.06823 0.04231 C -0.08594 0.05017 -0.05851 0.03746 -0.07778 0.04855 C -0.08489 0.05272 -0.09253 0.05433 -0.1 0.05711 C -0.10712 0.05988 -0.11493 0.0652 -0.12222 0.06751 C -0.13559 0.07168 -0.14427 0.07237 -0.15712 0.07399 C -0.16458 0.07653 -0.17066 0.08116 -0.17795 0.08462 C -0.1901 0.0904 -0.20312 0.09433 -0.2158 0.09711 C -0.22222 0.10011 -0.22847 0.10104 -0.23507 0.10358 C -0.25017 0.10959 -0.26545 0.11699 -0.2809 0.12046 C -0.28246 0.12116 -0.28403 0.12162 -0.28559 0.12254 C -0.28732 0.1237 -0.28854 0.12578 -0.29045 0.1267 C -0.29757 0.12994 -0.30677 0.13133 -0.31423 0.13318 C -0.32691 0.14428 -0.34166 0.1489 -0.35399 0.16069 C -0.36528 0.17133 -0.35139 0.16277 -0.3651 0.17341 C -0.37465 0.18081 -0.38403 0.18913 -0.39357 0.19653 C -0.3967 0.2037 -0.4 0.21063 -0.40312 0.2178 C -0.40764 0.22774 -0.40295 0.23052 -0.41111 0.24092 C -0.41753 0.26774 -0.42396 0.29433 -0.43003 0.32139 C -0.43229 0.33133 -0.4368 0.34104 -0.43958 0.35098 C -0.44166 0.37942 -0.44132 0.36555 -0.44601 0.38474 C -0.44705 0.403 -0.44896 0.42127 -0.44913 0.43977 C -0.44948 0.46081 -0.44878 0.48208 -0.44757 0.50312 C -0.44722 0.50751 -0.44531 0.51144 -0.44444 0.51584 C -0.4342 0.57017 -0.40364 0.56832 -0.36979 0.58335 C -0.02569 0.5741 -0.15816 0.61572 -0.03802 0.56439 C -0.03646 0.563 -0.03507 0.56139 -0.03333 0.56023 C -0.03194 0.55931 -0.02986 0.55931 -0.02847 0.55815 C -0.02361 0.55422 -0.01996 0.54451 -0.0158 0.53896 C -0.01441 0.52832 -0.01319 0.51769 -0.01111 0.50728 C -0.0118 0.46751 -0.00364 0.41711 -0.02378 0.38266 C -0.02552 0.36902 -0.03055 0.35792 -0.03333 0.34451 C -0.03594 0.33248 -0.0375 0.31746 -0.04444 0.30867 C -0.04583 0.29942 -0.04601 0.2941 -0.05087 0.2874 C -0.0533 0.27376 -0.0559 0.25919 -0.06198 0.2474 C -0.06302 0.23514 -0.06337 0.22959 -0.06823 0.21988 C -0.07222 0.20347 -0.06684 0.22381 -0.07309 0.20717 C -0.07621 0.19838 -0.07708 0.19144 -0.08246 0.18381 C -0.08507 0.17318 -0.08576 0.1637 -0.09045 0.15422 C -0.08976 0.12532 -0.10243 0.08069 -0.07778 0.06983 C -0.07153 0.0615 -0.06232 0.05803 -0.05399 0.05503 C -0.04965 0.05341 -0.04114 0.05063 -0.04114 0.05063 C -0.02604 0.03861 -0.03767 0.04601 -0.00972 0.04023 C -0.00347 0.03907 0.00347 0.03422 0.00938 0.03376 C 0.02413 0.0326 0.03924 0.03237 0.05399 0.03168 C 0.0724 0.02358 0.05573 0.03052 0.06997 0.02543 C 0.0757 0.02335 0.08715 0.01896 0.08715 0.01896 C 0.11268 0.02035 0.13802 0.02127 0.16337 0.02312 C 0.17552 0.02405 0.18281 0.03144 0.19358 0.03584 C 0.20104 0.03884 0.21459 0.03954 0.22049 0.04023 C 0.22361 0.04162 0.22917 0.04 0.23004 0.04439 C 0.23386 0.06381 0.22882 0.04416 0.2349 0.05711 C 0.24427 0.07815 0.23629 0.06983 0.24601 0.07815 C 0.24983 0.08578 0.25382 0.09734 0.25886 0.10358 C 0.26198 0.11214 0.26632 0.11653 0.26997 0.12462 C 0.27656 0.13942 0.27934 0.15907 0.29045 0.16902 C 0.29323 0.17919 0.29879 0.18589 0.30313 0.19445 C 0.3059 0.20462 0.31163 0.21826 0.31754 0.22613 C 0.32014 0.22959 0.32535 0.23676 0.32535 0.23676 C 0.33195 0.23584 0.33906 0.23746 0.34445 0.2326 C 0.35608 0.22196 0.34288 0.2289 0.35399 0.22405 C 0.35747 0.22058 0.36268 0.21642 0.36511 0.21133 C 0.36597 0.20948 0.3658 0.20694 0.36667 0.20509 C 0.36962 0.19907 0.38507 0.18613 0.39045 0.18381 C 0.40261 0.18497 0.41285 0.18381 0.42361 0.19029 C 0.43143 0.19491 0.43577 0.20532 0.44445 0.20925 C 0.44896 0.21503 0.45295 0.21826 0.45886 0.22196 C 0.4599 0.22405 0.46094 0.22589 0.46198 0.22821 C 0.46268 0.23029 0.46268 0.2326 0.46354 0.23468 C 0.46545 0.23907 0.46997 0.2474 0.46997 0.2474 C 0.47309 0.27214 0.46893 0.24763 0.47604 0.2726 C 0.47917 0.283 0.48403 0.30428 0.48403 0.30428 C 0.48577 0.32555 0.48854 0.34659 0.49028 0.36786 C 0.48854 0.47537 0.51233 0.5237 0.46667 0.58127 C 0.38681 0.57919 0.30695 0.5778 0.22709 0.57503 C 0.20486 0.57433 0.18386 0.55376 0.16181 0.54959 C 0.15469 0.54035 0.14601 0.53572 0.13802 0.52855 C 0.12952 0.52092 0.12257 0.50959 0.1158 0.49896 C 0.09983 0.43514 0.10226 0.36046 0.13802 0.31283 C 0.1507 0.29618 0.15573 0.27861 0.17465 0.2726 C 0.17847 0.26913 0.18334 0.26798 0.18733 0.26428 C 0.18941 0.2622 0.19011 0.25803 0.19202 0.25572 C 0.20226 0.2437 0.21875 0.23607 0.23177 0.2326 C 0.25365 0.21295 0.29427 0.22266 0.31268 0.22196 C 0.31476 0.22011 0.31945 0.21688 0.32066 0.21341 C 0.32205 0.20948 0.32379 0.20069 0.32379 0.20069 C 0.32344 0.18936 0.33038 0.11769 0.31597 0.08879 C 0.31198 0.06127 0.31754 0.09133 0.31094 0.07191 C 0.30972 0.06774 0.30972 0.06127 0.30799 0.05711 C 0.30417 0.04832 0.29879 0.04139 0.29375 0.03376 C 0.28993 0.02798 0.29149 0.02751 0.28733 0.02312 C 0.28021 0.01549 0.27118 0.0104 0.26354 0.00416 C 0.25764 -0.00069 0.25226 -0.00648 0.24601 -0.01064 C 0.23663 -0.01665 0.22587 -0.02012 0.2158 -0.02335 C 0.20452 -0.0333 0.2184 -0.0222 0.20486 -0.0296 C 0.18993 -0.03769 0.17587 -0.0474 0.16042 -0.05295 C 0.15608 -0.05457 0.15191 -0.05549 0.14757 -0.05711 C 0.14445 -0.05827 0.13802 -0.06127 0.13802 -0.06127 C 0.12709 -0.06058 0.1158 -0.06035 0.10486 -0.05919 C 0.09705 -0.05827 0.10243 -0.05619 0.09514 -0.05295 C 0.08959 -0.05041 0.08351 -0.05017 0.07778 -0.04856 C 0.06997 -0.04324 0.06632 -0.03884 0.06337 -0.02752 C 0.06111 0.00231 0.06181 -0.01711 0.06667 0.00208 C 0.06111 0.01318 0.06389 0.00578 0.06042 0.02543 C 0.05851 0.03514 0.04653 0.05179 0.03976 0.05503 C 0.01754 0.05364 0.00191 0.05503 -0.01736 0.04647 C -0.02118 0.04162 -0.03003 0.03376 -0.03003 0.03376 C -0.03246 0.02497 -0.03594 0.01618 -0.03976 0.00832 C -0.03923 -0.01711 -0.03923 -0.04231 -0.03802 -0.06775 C -0.03732 -0.08648 -0.01684 -0.09295 -0.00625 -0.09734 C 0.02327 -0.09619 0.03281 -0.10035 0.05399 -0.09087 C 0.05955 -0.08393 0.0658 -0.08116 0.07136 -0.07399 C 0.07431 -0.05919 0.07431 -0.04393 0.07778 -0.0296 C 0.07969 0.0111 0.07639 -0.01202 0.08264 0.01063 C 0.08386 0.0148 0.08507 0.01896 0.08559 0.02312 C 0.08663 0.0289 0.08889 0.04023 0.08889 0.04023 C 0.08681 0.05179 0.08837 0.06774 0.0809 0.07399 C 0.07813 0.0763 0.07136 0.07815 0.07136 0.07815 C 0.06545 0.08994 0.07153 0.08092 0.06042 0.0867 C 0.04965 0.09202 0.04288 0.0985 0.03177 0.1015 C -0.02882 0.09942 -0.02101 0.11861 -0.04305 0.08231 C -0.04739 0.06751 -0.05278 0.05341 -0.05555 0.03792 C -0.05469 -0.03769 -0.07726 -0.07445 -0.03489 -0.09526 C -0.02621 -0.10659 -0.0151 -0.11029 -0.00469 -0.11838 C 0.03768 -0.117 0.05226 -0.13341 0.07465 -0.10358 C 0.0783 -0.09156 0.08073 -0.08093 0.08559 -0.06983 C 0.08733 -0.05572 0.08976 -0.04601 0.09514 -0.03376 C 0.09774 0.00185 0.11563 0.08855 0.08889 0.09711 C 0.08542 0.10035 0.08281 0.10474 0.07917 0.10774 C 0.06945 0.11584 0.05695 0.11699 0.04601 0.11838 C -0.0092 0.11561 -0.06406 0.11352 -0.11892 0.10983 C -0.13976 0.10844 -0.15364 0.09503 -0.17448 0.09295 C -0.19861 0.07954 -0.22205 0.06751 -0.24757 0.06127 C -0.25625 0.05457 -0.2658 0.05063 -0.27448 0.04439 C -0.28559 0.0363 -0.29739 0.02636 -0.30798 0.01688 C -0.31944 0.00624 -0.33073 -0.00902 -0.34444 -0.0148 C -0.34757 -0.01827 -0.35052 -0.0222 -0.35399 -0.02543 C -0.3559 -0.02728 -0.35868 -0.02728 -0.36024 -0.0296 C -0.36146 -0.03121 -0.36094 -0.03422 -0.3618 -0.03607 C -0.36406 -0.04139 -0.36979 -0.05087 -0.36979 -0.05087 C -0.37205 -0.05989 -0.37604 -0.06543 -0.3809 -0.07191 C -0.3816 -0.07399 -0.38177 -0.0763 -0.38264 -0.07815 C -0.38594 -0.08601 -0.38559 -0.07954 -0.38559 -0.08463 " pathEditMode="relative" ptsTypes="fffffffffffffffffffffffffffffffffffffffffffffffffffffffffffffffffffffffffffffffffffffffffffffffffffffffffffffffffffffffffffffffffffffffffffffffA">
                                      <p:cBhvr>
                                        <p:cTn id="139" dur="5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4624E-7 L -0.37778 0.3741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79191E-6 L -0.40469 0.35907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5.20231E-7 L -0.22361 0.25133 " pathEditMode="relative" rAng="0" ptsTypes="AA">
                                      <p:cBhvr>
                                        <p:cTn id="173" dur="20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2.60116E-6 C -0.0217 0.00925 -0.03924 0.02983 -0.05884 0.04439 C -0.06683 0.0504 -0.07361 0.05827 -0.08264 0.06127 C -0.09392 0.07144 -0.08854 0.06867 -0.09844 0.07191 C -0.10052 0.07607 -0.10278 0.08046 -0.10486 0.08462 C -0.1059 0.08671 -0.10799 0.09087 -0.10799 0.09087 C -0.10955 0.09942 -0.1125 0.10566 -0.11441 0.11422 C -0.11545 0.11838 -0.11754 0.12694 -0.11754 0.12694 C -0.11649 0.16046 -0.12448 0.18266 -0.10156 0.19237 C -0.09427 0.20231 -0.08403 0.20902 -0.07309 0.20925 C 0.0349 0.21064 0.14272 0.21064 0.2507 0.21133 C 0.25487 0.21202 0.25921 0.21179 0.26338 0.21341 C 0.26928 0.21549 0.2757 0.22428 0.28091 0.22821 C 0.2823 0.22936 0.28404 0.2296 0.2856 0.23052 C 0.28734 0.23168 0.2889 0.23329 0.29046 0.23468 C 0.29879 0.25225 0.30366 0.27052 0.30956 0.28971 C 0.31095 0.29942 0.31164 0.30682 0.31581 0.31491 C 0.31807 0.32416 0.32414 0.34081 0.32848 0.3489 C 0.33525 0.36162 0.32796 0.34081 0.33647 0.36139 C 0.34741 0.38798 0.33057 0.35653 0.34602 0.38058 C 0.34723 0.38243 0.34914 0.38682 0.34914 0.38682 " pathEditMode="relative" ptsTypes="ffffffffffffffffffffA">
                                      <p:cBhvr>
                                        <p:cTn id="191" dur="2000" fill="hold"/>
                                        <p:tgtEl>
                                          <p:spTgt spid="25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0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4.85549E-6 C -0.00051 0.00786 0.00053 0.01595 -0.00155 0.02335 C -0.00225 0.02566 -0.01267 0.02959 -0.01423 0.02959 C -0.03958 0.03098 -0.0651 0.03098 -0.09044 0.03167 C -0.09999 0.03653 -0.10937 0.03676 -0.11909 0.04023 C -0.1335 0.04532 -0.14721 0.04925 -0.1618 0.05295 C -0.17013 0.05734 -0.17864 0.06173 -0.18732 0.06543 C -0.1927 0.07306 -0.19235 0.07514 -0.19999 0.08023 C -0.21041 0.09456 -0.20937 0.10474 -0.21579 0.12046 C -0.21892 0.12832 -0.22326 0.13826 -0.2269 0.14589 C -0.22846 0.15399 -0.23142 0.1593 -0.23333 0.16693 C -0.23523 0.18219 -0.23454 0.20416 -0.24131 0.2178 C -0.24704 0.22959 -0.25416 0.23838 -0.26023 0.24948 C -0.2703 0.26798 -0.25798 0.25017 -0.26666 0.26219 C -0.26874 0.27075 -0.27655 0.28393 -0.28089 0.29179 C -0.28263 0.29873 -0.28558 0.3015 -0.28732 0.30867 C -0.28645 0.33295 -0.28992 0.40647 -0.27933 0.42058 C -0.2776 0.42543 -0.27725 0.43121 -0.27464 0.43537 C -0.27152 0.44069 -0.26579 0.44208 -0.2618 0.44601 C -0.25208 0.45572 -0.26214 0.45017 -0.25242 0.45456 C -0.23819 0.4726 -0.23871 0.46474 -0.2111 0.46289 C -0.17881 0.45248 -0.11544 0.45549 -0.09513 0.45456 C -0.08454 0.4511 -0.07534 0.44393 -0.0651 0.43977 C -0.05989 0.43769 -0.05433 0.43722 -0.04912 0.43537 C -0.03142 0.4289 -0.01475 0.41803 0.00313 0.41225 C 0.01928 0.40139 0.03525 0.39722 0.05244 0.39098 C 0.06858 0.37826 0.08369 0.36693 0.09827 0.35098 C 0.1007 0.34867 0.10383 0.34844 0.10643 0.34659 C 0.11529 0.34011 0.14046 0.31676 0.14758 0.30451 C 0.1599 0.283 0.15209 0.29433 0.15869 0.27699 C 0.16355 0.26428 0.16025 0.27676 0.16667 0.26428 C 0.17536 0.2474 0.18126 0.22821 0.19202 0.21341 C 0.19706 0.19769 0.1981 0.1993 0.20643 0.18821 C 0.20817 0.18566 0.20938 0.18219 0.21112 0.17965 C 0.21303 0.17665 0.21529 0.1741 0.21754 0.17133 C 0.21928 0.16647 0.22015 0.16115 0.22223 0.15653 C 0.22414 0.15237 0.22744 0.15052 0.23004 0.14798 C 0.23924 0.13965 0.2481 0.13595 0.25869 0.13318 C 0.27917 0.12 0.29497 0.12878 0.32067 0.1311 C 0.32657 0.13688 0.32935 0.14011 0.33334 0.14798 C 0.33838 0.20185 0.3382 0.31075 0.3382 0.31075 " pathEditMode="relative" ptsTypes="ffffffffffffffffffffffffffffffffffffffffA">
                                      <p:cBhvr>
                                        <p:cTn id="199" dur="3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3000"/>
                            </p:stCondLst>
                            <p:childTnLst>
                              <p:par>
                                <p:cTn id="2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000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4624E-7 L -0.3158 0.48185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0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98844E-6 L -0.4158 0.26427 " pathEditMode="relative" rAng="0" ptsTypes="AA">
                                      <p:cBhvr>
                                        <p:cTn id="215" dur="2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7" grpId="0"/>
      <p:bldP spid="25607" grpId="1"/>
      <p:bldP spid="25608" grpId="0"/>
      <p:bldP spid="25608" grpId="1"/>
      <p:bldP spid="25609" grpId="0"/>
      <p:bldP spid="25609" grpId="1"/>
      <p:bldP spid="25610" grpId="0"/>
      <p:bldP spid="25610" grpId="1"/>
      <p:bldP spid="25611" grpId="0"/>
      <p:bldP spid="25611" grpId="1"/>
      <p:bldP spid="25612" grpId="0"/>
      <p:bldP spid="25612" grpId="1"/>
      <p:bldP spid="25613" grpId="0"/>
      <p:bldP spid="25613" grpId="1"/>
      <p:bldP spid="25614" grpId="0"/>
      <p:bldP spid="25614" grpId="1"/>
      <p:bldP spid="25615" grpId="0"/>
      <p:bldP spid="25615" grpId="1"/>
      <p:bldP spid="25616" grpId="0"/>
      <p:bldP spid="25616" grpId="1"/>
      <p:bldP spid="25617" grpId="0"/>
      <p:bldP spid="25617" grpId="1"/>
      <p:bldP spid="25618" grpId="0"/>
      <p:bldP spid="25618" grpId="1"/>
      <p:bldP spid="25619" grpId="0"/>
      <p:bldP spid="25619" grpId="1"/>
      <p:bldP spid="25620" grpId="0"/>
      <p:bldP spid="25620" grpId="1"/>
      <p:bldP spid="25621" grpId="0"/>
      <p:bldP spid="25621" grpId="1"/>
      <p:bldP spid="25622" grpId="0"/>
      <p:bldP spid="25622" grpId="1"/>
      <p:bldP spid="25623" grpId="0"/>
      <p:bldP spid="25623" grpId="1"/>
      <p:bldP spid="25624" grpId="0"/>
      <p:bldP spid="25624" grpId="1"/>
      <p:bldP spid="25625" grpId="0"/>
      <p:bldP spid="25625" grpId="1"/>
      <p:bldP spid="25626" grpId="0"/>
      <p:bldP spid="25626" grpId="1"/>
      <p:bldP spid="25627" grpId="0"/>
      <p:bldP spid="25627" grpId="1"/>
      <p:bldP spid="25628" grpId="0"/>
      <p:bldP spid="25628" grpId="1"/>
      <p:bldP spid="25629" grpId="0"/>
      <p:bldP spid="2562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37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</cp:revision>
  <dcterms:created xsi:type="dcterms:W3CDTF">2009-11-05T15:51:02Z</dcterms:created>
  <dcterms:modified xsi:type="dcterms:W3CDTF">2009-11-05T15:52:45Z</dcterms:modified>
</cp:coreProperties>
</file>