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48C8A6E-FDD3-4CB1-9EED-B3045CEDC1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1CA61-768C-4F49-869D-2E28799F5D0B}" type="slidenum">
              <a:rPr lang="ru-RU"/>
              <a:pPr/>
              <a:t>2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2F7CC-9D65-4D79-B264-A09C17B66642}" type="slidenum">
              <a:rPr lang="ru-RU"/>
              <a:pPr/>
              <a:t>11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26596-F43C-41FE-A834-97436A5A5027}" type="slidenum">
              <a:rPr lang="ru-RU"/>
              <a:pPr/>
              <a:t>12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E28BD-CB99-460B-854C-6167A8F11FA7}" type="slidenum">
              <a:rPr lang="ru-RU"/>
              <a:pPr/>
              <a:t>13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44500-5DAD-432D-A028-D75E672EA6AB}" type="slidenum">
              <a:rPr lang="ru-RU"/>
              <a:pPr/>
              <a:t>14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E643-82DA-4906-8E13-88C4125A8D90}" type="slidenum">
              <a:rPr lang="ru-RU"/>
              <a:pPr/>
              <a:t>15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68008-6E94-4FD3-A1AC-56D9A1A2A669}" type="slidenum">
              <a:rPr lang="ru-RU"/>
              <a:pPr/>
              <a:t>16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DD2F6-8C4D-48CA-937C-2EB9BDBC7845}" type="slidenum">
              <a:rPr lang="ru-RU"/>
              <a:pPr/>
              <a:t>17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B281-BC54-4AB0-867B-F8C4DE797A55}" type="slidenum">
              <a:rPr lang="ru-RU"/>
              <a:pPr/>
              <a:t>18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5A531-324D-47ED-8C5A-FFA6FC9AB773}" type="slidenum">
              <a:rPr lang="ru-RU"/>
              <a:pPr/>
              <a:t>19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74BE6-0B9B-4705-A379-855DB55853C8}" type="slidenum">
              <a:rPr lang="ru-RU"/>
              <a:pPr/>
              <a:t>20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FBB5-7274-4E2F-8A47-5BD5BA7BB9ED}" type="slidenum">
              <a:rPr lang="ru-RU"/>
              <a:pPr/>
              <a:t>3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EC43F-B851-4409-A6B8-16E80D3B74FE}" type="slidenum">
              <a:rPr lang="ru-RU"/>
              <a:pPr/>
              <a:t>21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DCD07-AD95-4385-8241-318F8F778B65}" type="slidenum">
              <a:rPr lang="ru-RU"/>
              <a:pPr/>
              <a:t>22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59A32-AC99-4E8D-9DE5-87B1D90FB79B}" type="slidenum">
              <a:rPr lang="ru-RU"/>
              <a:pPr/>
              <a:t>23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BDBF7-3E14-4A63-B84C-FE0EDE91FD17}" type="slidenum">
              <a:rPr lang="ru-RU"/>
              <a:pPr/>
              <a:t>24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B777B-2AD0-4AEE-8879-F97BB033079B}" type="slidenum">
              <a:rPr lang="ru-RU"/>
              <a:pPr/>
              <a:t>4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DC75-65E1-48D1-ACC5-22165D3B9636}" type="slidenum">
              <a:rPr lang="ru-RU"/>
              <a:pPr/>
              <a:t>5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712D7-5DA1-4059-9F12-7FD5A7858ACD}" type="slidenum">
              <a:rPr lang="ru-RU"/>
              <a:pPr/>
              <a:t>6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76605-3A62-4E56-B836-ED214655B9F8}" type="slidenum">
              <a:rPr lang="ru-RU"/>
              <a:pPr/>
              <a:t>7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8D543-3226-4CC0-BB34-8575BE61CE92}" type="slidenum">
              <a:rPr lang="ru-RU"/>
              <a:pPr/>
              <a:t>8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DE4C4-8890-4079-949D-D90A8998E5E7}" type="slidenum">
              <a:rPr lang="ru-RU"/>
              <a:pPr/>
              <a:t>9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0F502-C6AD-46D7-BDDD-E9697390F0FC}" type="slidenum">
              <a:rPr lang="ru-RU"/>
              <a:pPr/>
              <a:t>10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3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3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ED9E4C-4A38-470C-BBCD-594E673A9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51B10-C235-41C5-9751-9B16B8E412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7B205-7C73-4639-839D-80DE658A73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C0A850-D8C2-4CD0-B5B0-A09738665A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C3B16B-74CC-4CE5-B42D-662B7DB26E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75C8F-2E02-4F8A-A482-82B993F431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462223-E126-4DCA-A7ED-1A1F66A11A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4BE783-A565-4923-9C1A-C3024AB2ED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EDDBD-99C9-4A23-AF45-FB91917FF9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15848-2465-42CF-AA34-BFEC122380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F2A64-88D9-4E43-B047-7318FA241E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9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20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F7F9E80-195E-4682-9F8C-0449B8C415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>
                <a:latin typeface="Times New Roman" pitchFamily="18" charset="0"/>
              </a:rPr>
              <a:t>Внеклассное занятие по чтению в 1 классах.</a:t>
            </a:r>
            <a:br>
              <a:rPr lang="ru-RU" sz="4400" b="1">
                <a:latin typeface="Times New Roman" pitchFamily="18" charset="0"/>
              </a:rPr>
            </a:br>
            <a:r>
              <a:rPr lang="ru-RU" sz="4400" b="1">
                <a:latin typeface="Times New Roman" pitchFamily="18" charset="0"/>
              </a:rPr>
              <a:t>Тема:  «Чтение – лучшее учение».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  <a:latin typeface="Times New Roman" pitchFamily="18" charset="0"/>
              </a:rPr>
              <a:t>Бугаец Наталья Леонидовна,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Толстой Лев Николаевич 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2400"/>
            <a:ext cx="85344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Толстой Лев Николаевич 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2296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/>
              <a:t>Юдин Георгий (Юрий) Николаевич (р.1943) - художник, детский писатель.</a:t>
            </a:r>
          </a:p>
        </p:txBody>
      </p:sp>
      <p:pic>
        <p:nvPicPr>
          <p:cNvPr id="35843" name="Picture 3" descr="Георгий Юди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87988" y="1906588"/>
            <a:ext cx="2589212" cy="3840162"/>
          </a:xfrm>
          <a:noFill/>
          <a:ln/>
        </p:spPr>
      </p:pic>
      <p:pic>
        <p:nvPicPr>
          <p:cNvPr id="35844" name="Picture 4" descr="Юдин Георгий Николаевич  (р.1943)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916113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Георгий Николаевич- человек редкого творческого дарования.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Он неисправимый выдумщик, талантливый писатель, уникальный художник. </a:t>
            </a:r>
          </a:p>
          <a:p>
            <a:r>
              <a:rPr lang="ru-RU"/>
              <a:t>Почетное звание «Заслуженный художник Российской Федерации» присвоено Георгию Юдину в 1977 году </a:t>
            </a:r>
          </a:p>
          <a:p>
            <a:r>
              <a:rPr lang="ru-RU"/>
              <a:t>Георгий Юдин - вице- президент Совета по детской книге России.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Книги Георгия Юдина</a:t>
            </a:r>
          </a:p>
        </p:txBody>
      </p:sp>
      <p:pic>
        <p:nvPicPr>
          <p:cNvPr id="39939" name="Picture 3" descr="Рис. Г.Юдина к сказочной повести А.Погорельского «Чёрная курица, или Подземные жители»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1700213"/>
            <a:ext cx="1828800" cy="2438400"/>
          </a:xfrm>
          <a:noFill/>
          <a:ln/>
        </p:spPr>
      </p:pic>
      <p:pic>
        <p:nvPicPr>
          <p:cNvPr id="39940" name="Picture 4" descr="Обложка книги Г.Юдина «Букварёно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420938"/>
            <a:ext cx="1981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Обложка книги Г.Юдина «Зелёный поросёнок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933825"/>
            <a:ext cx="1981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Юдин Г.Н. Муромское чуд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828800"/>
            <a:ext cx="190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>
                <a:latin typeface="Times New Roman" pitchFamily="18" charset="0"/>
              </a:rPr>
              <a:t>Конкурс № 2: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i="1">
                <a:latin typeface="Times New Roman" pitchFamily="18" charset="0"/>
              </a:rPr>
              <a:t>«Знаешь ли ты сказку?»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Толстой Лев Николаевич 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8913"/>
            <a:ext cx="8305800" cy="66690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>
                <a:latin typeface="Times New Roman" pitchFamily="18" charset="0"/>
              </a:rPr>
              <a:t>Конкурс №1: </a:t>
            </a:r>
            <a:r>
              <a:rPr lang="ru-RU" sz="4600">
                <a:solidFill>
                  <a:srgbClr val="FFFFFF"/>
                </a:solidFill>
                <a:latin typeface="Times New Roman" pitchFamily="18" charset="0"/>
              </a:rPr>
              <a:t>«Писатели».</a:t>
            </a:r>
          </a:p>
        </p:txBody>
      </p:sp>
      <p:pic>
        <p:nvPicPr>
          <p:cNvPr id="14339" name="Picture 3" descr="Олег Григорье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844675"/>
            <a:ext cx="3657600" cy="4781550"/>
          </a:xfrm>
          <a:noFill/>
          <a:ln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1557338"/>
            <a:ext cx="40259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Григорьев Олег Евгеньевич (1943-1992).</a:t>
            </a:r>
          </a:p>
          <a:p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ru-RU">
                <a:latin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В 1971 году выпустил первую</a:t>
            </a:r>
          </a:p>
          <a:p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книжку детских стихов и рассказов</a:t>
            </a:r>
          </a:p>
          <a:p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«Чудаки».</a:t>
            </a:r>
          </a:p>
          <a:p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FontTx/>
              <a:buChar char="•"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По произведениям из неё</a:t>
            </a:r>
          </a:p>
          <a:p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(«Гостеприимство», «Апельсин»)</a:t>
            </a:r>
          </a:p>
          <a:p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были сделаны выпуски журнала</a:t>
            </a:r>
          </a:p>
          <a:p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«Ералаш».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71600"/>
            <a:ext cx="7777163" cy="2286000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Конкурс 5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>
                <a:latin typeface="Times New Roman" pitchFamily="18" charset="0"/>
              </a:rPr>
              <a:t>«Слоговые диски»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 № 1: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Бусы,</a:t>
            </a:r>
          </a:p>
          <a:p>
            <a:r>
              <a:rPr lang="ru-RU"/>
              <a:t> вода,</a:t>
            </a:r>
          </a:p>
          <a:p>
            <a:r>
              <a:rPr lang="ru-RU"/>
              <a:t> река,</a:t>
            </a:r>
          </a:p>
          <a:p>
            <a:r>
              <a:rPr lang="ru-RU"/>
              <a:t> пила,</a:t>
            </a:r>
          </a:p>
          <a:p>
            <a:r>
              <a:rPr lang="ru-RU"/>
              <a:t> рука,</a:t>
            </a:r>
          </a:p>
          <a:p>
            <a:r>
              <a:rPr lang="ru-RU"/>
              <a:t> лиса,</a:t>
            </a:r>
          </a:p>
          <a:p>
            <a:r>
              <a:rPr lang="ru-RU"/>
              <a:t> небо,</a:t>
            </a:r>
          </a:p>
          <a:p>
            <a:r>
              <a:rPr lang="ru-RU"/>
              <a:t> липа.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 № 3: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Пилот,</a:t>
            </a:r>
          </a:p>
          <a:p>
            <a:r>
              <a:rPr lang="ru-RU"/>
              <a:t> лимон,</a:t>
            </a:r>
          </a:p>
          <a:p>
            <a:r>
              <a:rPr lang="ru-RU"/>
              <a:t> катер,</a:t>
            </a:r>
          </a:p>
          <a:p>
            <a:r>
              <a:rPr lang="ru-RU"/>
              <a:t> замок,</a:t>
            </a:r>
          </a:p>
          <a:p>
            <a:r>
              <a:rPr lang="ru-RU"/>
              <a:t> канат,</a:t>
            </a:r>
          </a:p>
          <a:p>
            <a:r>
              <a:rPr lang="ru-RU"/>
              <a:t> веник,</a:t>
            </a:r>
          </a:p>
          <a:p>
            <a:r>
              <a:rPr lang="ru-RU"/>
              <a:t> салат,</a:t>
            </a:r>
          </a:p>
          <a:p>
            <a:r>
              <a:rPr lang="ru-RU"/>
              <a:t> ветер.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 № 4: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Повар,</a:t>
            </a:r>
          </a:p>
          <a:p>
            <a:r>
              <a:rPr lang="ru-RU"/>
              <a:t> шарик,</a:t>
            </a:r>
          </a:p>
          <a:p>
            <a:r>
              <a:rPr lang="ru-RU"/>
              <a:t> лютик,</a:t>
            </a:r>
          </a:p>
          <a:p>
            <a:r>
              <a:rPr lang="ru-RU"/>
              <a:t> баран,</a:t>
            </a:r>
          </a:p>
          <a:p>
            <a:r>
              <a:rPr lang="ru-RU"/>
              <a:t> билет,</a:t>
            </a:r>
          </a:p>
          <a:p>
            <a:r>
              <a:rPr lang="ru-RU"/>
              <a:t> песок,</a:t>
            </a:r>
          </a:p>
          <a:p>
            <a:r>
              <a:rPr lang="ru-RU"/>
              <a:t> банан,</a:t>
            </a:r>
          </a:p>
          <a:p>
            <a:r>
              <a:rPr lang="ru-RU"/>
              <a:t> носок.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 № 5: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Весло, </a:t>
            </a:r>
          </a:p>
          <a:p>
            <a:r>
              <a:rPr lang="ru-RU"/>
              <a:t>кобра,</a:t>
            </a:r>
          </a:p>
          <a:p>
            <a:r>
              <a:rPr lang="ru-RU"/>
              <a:t> санки,</a:t>
            </a:r>
          </a:p>
          <a:p>
            <a:r>
              <a:rPr lang="ru-RU"/>
              <a:t> масло,</a:t>
            </a:r>
          </a:p>
          <a:p>
            <a:r>
              <a:rPr lang="ru-RU"/>
              <a:t> весна,</a:t>
            </a:r>
          </a:p>
          <a:p>
            <a:r>
              <a:rPr lang="ru-RU"/>
              <a:t> зебра,</a:t>
            </a:r>
          </a:p>
          <a:p>
            <a:r>
              <a:rPr lang="ru-RU"/>
              <a:t> буква,</a:t>
            </a:r>
          </a:p>
          <a:p>
            <a:r>
              <a:rPr lang="ru-RU"/>
              <a:t> мошка.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Александр Сергеевич Пушкин</a:t>
            </a:r>
            <a:br>
              <a:rPr lang="ru-RU" sz="3800"/>
            </a:br>
            <a:r>
              <a:rPr lang="ru-RU" sz="3800">
                <a:effectLst/>
              </a:rPr>
              <a:t>(1799-1837)</a:t>
            </a:r>
            <a:br>
              <a:rPr lang="ru-RU" sz="3800">
                <a:effectLst/>
              </a:rPr>
            </a:br>
            <a:endParaRPr lang="ru-RU" sz="3800">
              <a:effectLst/>
            </a:endParaRPr>
          </a:p>
        </p:txBody>
      </p:sp>
      <p:pic>
        <p:nvPicPr>
          <p:cNvPr id="17411" name="Picture 3" descr="attac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1447800"/>
            <a:ext cx="4114800" cy="5257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Сказка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60350"/>
            <a:ext cx="8229600" cy="6324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Сказка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81000"/>
            <a:ext cx="8229600" cy="6324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Сказка?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"/>
            <a:ext cx="8229600" cy="6705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8600"/>
            <a:ext cx="8382000" cy="6477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Сказки А. С. Пушкина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«Сказка о попе и о работнике его Балде». </a:t>
            </a:r>
          </a:p>
          <a:p>
            <a:r>
              <a:rPr lang="ru-RU"/>
              <a:t>«Сказка о рыбаке и рыбке». </a:t>
            </a:r>
          </a:p>
          <a:p>
            <a:r>
              <a:rPr lang="ru-RU"/>
              <a:t>«Сказка о царе Салтане». </a:t>
            </a:r>
          </a:p>
          <a:p>
            <a:r>
              <a:rPr lang="ru-RU"/>
              <a:t>«Сказка о мертвой царевне и семи богатырях».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Лев Николаевич Толстой</a:t>
            </a:r>
          </a:p>
        </p:txBody>
      </p:sp>
      <p:pic>
        <p:nvPicPr>
          <p:cNvPr id="29699" name="Picture 3" descr="Ге Николай. Портрет писателя Льва Николаевича Толстого. Эксклюзивный заказ постер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600200"/>
            <a:ext cx="4038600" cy="49974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256</TotalTime>
  <Words>321</Words>
  <Application>Microsoft Office PowerPoint</Application>
  <PresentationFormat>Экран (4:3)</PresentationFormat>
  <Paragraphs>96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Занавес</vt:lpstr>
      <vt:lpstr>Внеклассное занятие по чтению в 1 классах. Тема:  «Чтение – лучшее учение».</vt:lpstr>
      <vt:lpstr>Конкурс №1: «Писатели».</vt:lpstr>
      <vt:lpstr>Александр Сергеевич Пушкин (1799-1837) </vt:lpstr>
      <vt:lpstr>Сказка</vt:lpstr>
      <vt:lpstr>Сказка</vt:lpstr>
      <vt:lpstr>Сказка?</vt:lpstr>
      <vt:lpstr>Слайд 7</vt:lpstr>
      <vt:lpstr>Сказки А. С. Пушкина</vt:lpstr>
      <vt:lpstr>Лев Николаевич Толстой</vt:lpstr>
      <vt:lpstr>Слайд 10</vt:lpstr>
      <vt:lpstr>Слайд 11</vt:lpstr>
      <vt:lpstr>Юдин Георгий (Юрий) Николаевич (р.1943) - художник, детский писатель.</vt:lpstr>
      <vt:lpstr>Георгий Николаевич- человек редкого творческого дарования. </vt:lpstr>
      <vt:lpstr>Книги Георгия Юдина</vt:lpstr>
      <vt:lpstr>Конкурс № 2:</vt:lpstr>
      <vt:lpstr>Слайд 16</vt:lpstr>
      <vt:lpstr>Слайд 17</vt:lpstr>
      <vt:lpstr>Слайд 18</vt:lpstr>
      <vt:lpstr>Слайд 19</vt:lpstr>
      <vt:lpstr>Конкурс 5</vt:lpstr>
      <vt:lpstr>Диск № 1:</vt:lpstr>
      <vt:lpstr>Диск № 3:</vt:lpstr>
      <vt:lpstr>Диск № 4:</vt:lpstr>
      <vt:lpstr>Диск № 5: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занятие по чтению в 1 классах. Тема:  «Чтение – лучшее учение».</dc:title>
  <dc:creator>Admin</dc:creator>
  <cp:lastModifiedBy>1</cp:lastModifiedBy>
  <cp:revision>20</cp:revision>
  <dcterms:created xsi:type="dcterms:W3CDTF">2010-01-01T14:20:20Z</dcterms:created>
  <dcterms:modified xsi:type="dcterms:W3CDTF">2010-01-13T11:20:26Z</dcterms:modified>
</cp:coreProperties>
</file>