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2" r:id="rId5"/>
    <p:sldId id="263" r:id="rId6"/>
    <p:sldId id="264" r:id="rId7"/>
    <p:sldId id="265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5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737" autoAdjust="0"/>
  </p:normalViewPr>
  <p:slideViewPr>
    <p:cSldViewPr>
      <p:cViewPr varScale="1">
        <p:scale>
          <a:sx n="71" d="100"/>
          <a:sy n="71" d="100"/>
        </p:scale>
        <p:origin x="-11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/>
          <a:lstStyle/>
          <a:p>
            <a:r>
              <a:rPr lang="ru-RU" sz="8000" dirty="0" smtClean="0">
                <a:solidFill>
                  <a:schemeClr val="tx1"/>
                </a:solidFill>
              </a:rPr>
              <a:t>«Нас ждут великие </a:t>
            </a:r>
            <a:r>
              <a:rPr lang="ru-RU" sz="8000" dirty="0" smtClean="0">
                <a:solidFill>
                  <a:srgbClr val="FF0000"/>
                </a:solidFill>
              </a:rPr>
              <a:t>они</a:t>
            </a:r>
            <a:r>
              <a:rPr lang="ru-RU" sz="8000" dirty="0" smtClean="0">
                <a:solidFill>
                  <a:schemeClr val="tx1"/>
                </a:solidFill>
              </a:rPr>
              <a:t>»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>
            <a:normAutofit/>
          </a:bodyPr>
          <a:lstStyle/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я сорву цветок,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ты сорвёшь цветок,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он, и я, и ты –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мы сорвём цветы,</a:t>
            </a:r>
            <a:endParaRPr lang="ru-RU" sz="5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я сорву цветок,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ты сорвёшь цветок,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он, и я, и ты –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мы сорвём цветы,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То окажутся пусты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И деревья, и кусты.</a:t>
            </a:r>
            <a:endParaRPr lang="ru-RU" sz="5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я 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со</a:t>
            </a:r>
            <a:r>
              <a:rPr lang="ru-RU" sz="5600" dirty="0" smtClean="0">
                <a:solidFill>
                  <a:schemeClr val="tx1"/>
                </a:solidFill>
              </a:rPr>
              <a:t>рву цв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е</a:t>
            </a:r>
            <a:r>
              <a:rPr lang="ru-RU" sz="5600" dirty="0" smtClean="0">
                <a:solidFill>
                  <a:schemeClr val="tx1"/>
                </a:solidFill>
              </a:rPr>
              <a:t>ток,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ты 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со</a:t>
            </a:r>
            <a:r>
              <a:rPr lang="ru-RU" sz="5600" dirty="0" smtClean="0">
                <a:solidFill>
                  <a:schemeClr val="tx1"/>
                </a:solidFill>
              </a:rPr>
              <a:t>рвё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шь</a:t>
            </a:r>
            <a:r>
              <a:rPr lang="ru-RU" sz="5600" dirty="0" smtClean="0">
                <a:solidFill>
                  <a:schemeClr val="tx1"/>
                </a:solidFill>
              </a:rPr>
              <a:t> цв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е</a:t>
            </a:r>
            <a:r>
              <a:rPr lang="ru-RU" sz="5600" dirty="0" smtClean="0">
                <a:solidFill>
                  <a:schemeClr val="tx1"/>
                </a:solidFill>
              </a:rPr>
              <a:t>ток,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он, и я, и ты –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мы 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со</a:t>
            </a:r>
            <a:r>
              <a:rPr lang="ru-RU" sz="5600" dirty="0" smtClean="0">
                <a:solidFill>
                  <a:schemeClr val="tx1"/>
                </a:solidFill>
              </a:rPr>
              <a:t>рвём цв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е</a:t>
            </a:r>
            <a:r>
              <a:rPr lang="ru-RU" sz="5600" dirty="0" smtClean="0">
                <a:solidFill>
                  <a:schemeClr val="tx1"/>
                </a:solidFill>
              </a:rPr>
              <a:t>ты,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То 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о</a:t>
            </a:r>
            <a:r>
              <a:rPr lang="ru-RU" sz="5600" dirty="0" smtClean="0">
                <a:solidFill>
                  <a:schemeClr val="tx1"/>
                </a:solidFill>
              </a:rPr>
              <a:t>каж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утся</a:t>
            </a:r>
            <a:r>
              <a:rPr lang="ru-RU" sz="5600" dirty="0" smtClean="0">
                <a:solidFill>
                  <a:schemeClr val="tx1"/>
                </a:solidFill>
              </a:rPr>
              <a:t> пусты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И д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е</a:t>
            </a:r>
            <a:r>
              <a:rPr lang="ru-RU" sz="5600" dirty="0" smtClean="0">
                <a:solidFill>
                  <a:schemeClr val="tx1"/>
                </a:solidFill>
              </a:rPr>
              <a:t>рев</a:t>
            </a:r>
            <a:r>
              <a:rPr lang="ru-RU" sz="5600" dirty="0" smtClean="0">
                <a:solidFill>
                  <a:schemeClr val="accent6">
                    <a:lumMod val="75000"/>
                  </a:schemeClr>
                </a:solidFill>
              </a:rPr>
              <a:t>ь</a:t>
            </a:r>
            <a:r>
              <a:rPr lang="ru-RU" sz="5600" dirty="0" smtClean="0">
                <a:solidFill>
                  <a:schemeClr val="tx1"/>
                </a:solidFill>
              </a:rPr>
              <a:t>я, и кусты.</a:t>
            </a:r>
            <a:endParaRPr lang="ru-RU" sz="5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orest Flow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0" y="571480"/>
            <a:ext cx="9144000" cy="6286520"/>
          </a:xfrm>
        </p:spPr>
        <p:txBody>
          <a:bodyPr>
            <a:normAutofit/>
          </a:bodyPr>
          <a:lstStyle/>
          <a:p>
            <a:endParaRPr lang="ru-RU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8000" dirty="0" smtClean="0">
                <a:solidFill>
                  <a:schemeClr val="tx1"/>
                </a:solidFill>
              </a:rPr>
              <a:t>Если я сорву цветок</a:t>
            </a:r>
            <a:r>
              <a:rPr lang="ru-RU" sz="80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pPr algn="l"/>
            <a:r>
              <a:rPr lang="ru-RU" sz="8000" dirty="0" smtClean="0">
                <a:solidFill>
                  <a:schemeClr val="tx1"/>
                </a:solidFill>
              </a:rPr>
              <a:t>Если ты сорвёшь цветок</a:t>
            </a:r>
            <a:r>
              <a:rPr lang="ru-RU" sz="80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pPr algn="l"/>
            <a:r>
              <a:rPr lang="ru-RU" sz="8000" dirty="0" smtClean="0">
                <a:solidFill>
                  <a:schemeClr val="tx1"/>
                </a:solidFill>
              </a:rPr>
              <a:t>Если он</a:t>
            </a:r>
            <a:r>
              <a:rPr lang="ru-RU" sz="8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8000" dirty="0" smtClean="0">
                <a:solidFill>
                  <a:schemeClr val="tx1"/>
                </a:solidFill>
              </a:rPr>
              <a:t>и я</a:t>
            </a:r>
            <a:r>
              <a:rPr lang="ru-RU" sz="80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ru-RU" sz="8000" dirty="0" smtClean="0">
                <a:solidFill>
                  <a:schemeClr val="tx1"/>
                </a:solidFill>
              </a:rPr>
              <a:t> и ты </a:t>
            </a:r>
            <a:r>
              <a:rPr lang="ru-RU" sz="8000" dirty="0" smtClean="0">
                <a:solidFill>
                  <a:schemeClr val="accent6">
                    <a:lumMod val="75000"/>
                  </a:schemeClr>
                </a:solidFill>
              </a:rPr>
              <a:t>–</a:t>
            </a:r>
          </a:p>
          <a:p>
            <a:pPr algn="l"/>
            <a:r>
              <a:rPr lang="ru-RU" sz="8000" dirty="0" smtClean="0">
                <a:solidFill>
                  <a:schemeClr val="tx1"/>
                </a:solidFill>
              </a:rPr>
              <a:t>Если мы сорвём цветы</a:t>
            </a:r>
            <a:r>
              <a:rPr lang="ru-RU" sz="80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pPr algn="l"/>
            <a:r>
              <a:rPr lang="ru-RU" sz="8000" dirty="0" smtClean="0">
                <a:solidFill>
                  <a:schemeClr val="tx1"/>
                </a:solidFill>
              </a:rPr>
              <a:t>То окажутся пусты</a:t>
            </a:r>
          </a:p>
          <a:p>
            <a:pPr algn="l"/>
            <a:r>
              <a:rPr lang="ru-RU" sz="8000" dirty="0" smtClean="0">
                <a:solidFill>
                  <a:schemeClr val="tx1"/>
                </a:solidFill>
              </a:rPr>
              <a:t>И деревья</a:t>
            </a:r>
            <a:r>
              <a:rPr lang="ru-RU" sz="80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ru-RU" sz="8000" dirty="0" smtClean="0">
                <a:solidFill>
                  <a:schemeClr val="tx1"/>
                </a:solidFill>
              </a:rPr>
              <a:t> и кусты</a:t>
            </a:r>
            <a:r>
              <a:rPr lang="ru-RU" sz="8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ru-RU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7143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571480"/>
            <a:ext cx="7715304" cy="5715040"/>
          </a:xfrm>
        </p:spPr>
        <p:txBody>
          <a:bodyPr>
            <a:normAutofit/>
          </a:bodyPr>
          <a:lstStyle/>
          <a:p>
            <a:r>
              <a:rPr lang="ru-RU" sz="8000" dirty="0" smtClean="0">
                <a:solidFill>
                  <a:schemeClr val="tx1"/>
                </a:solidFill>
              </a:rPr>
              <a:t>О себе</a:t>
            </a:r>
            <a:r>
              <a:rPr lang="ru-RU" sz="8000" dirty="0" smtClean="0">
                <a:solidFill>
                  <a:schemeClr val="tx1"/>
                </a:solidFill>
              </a:rPr>
              <a:t>.</a:t>
            </a:r>
            <a:endParaRPr lang="en-US" sz="8000" dirty="0" smtClean="0">
              <a:solidFill>
                <a:schemeClr val="tx1"/>
              </a:solidFill>
            </a:endParaRPr>
          </a:p>
          <a:p>
            <a:pPr algn="l"/>
            <a:r>
              <a:rPr lang="en-US" sz="6000" smtClean="0">
                <a:solidFill>
                  <a:schemeClr val="tx1"/>
                </a:solidFill>
              </a:rPr>
              <a:t>1</a:t>
            </a:r>
            <a:r>
              <a:rPr lang="ru-RU" sz="6000" dirty="0" smtClean="0">
                <a:solidFill>
                  <a:schemeClr val="tx1"/>
                </a:solidFill>
              </a:rPr>
              <a:t>.Как меня зовут?</a:t>
            </a:r>
          </a:p>
          <a:p>
            <a:pPr algn="l"/>
            <a:r>
              <a:rPr lang="ru-RU" sz="6000" dirty="0" smtClean="0">
                <a:solidFill>
                  <a:schemeClr val="tx1"/>
                </a:solidFill>
              </a:rPr>
              <a:t>2.Сколько мне лет?</a:t>
            </a:r>
          </a:p>
          <a:p>
            <a:pPr algn="l"/>
            <a:r>
              <a:rPr lang="ru-RU" sz="6000" dirty="0" smtClean="0">
                <a:solidFill>
                  <a:schemeClr val="tx1"/>
                </a:solidFill>
              </a:rPr>
              <a:t>3.Что я люблю делать?</a:t>
            </a:r>
            <a:endParaRPr lang="ru-RU"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/>
          <a:lstStyle/>
          <a:p>
            <a:r>
              <a:rPr lang="ru-RU" sz="8000" dirty="0" smtClean="0">
                <a:solidFill>
                  <a:schemeClr val="tx1"/>
                </a:solidFill>
              </a:rPr>
              <a:t>«Нас ждут великие дела»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/>
          <a:lstStyle/>
          <a:p>
            <a:r>
              <a:rPr lang="ru-RU" sz="8000" dirty="0" smtClean="0">
                <a:solidFill>
                  <a:schemeClr val="tx1"/>
                </a:solidFill>
              </a:rPr>
              <a:t>Роль личных местоимений в речи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>
            <a:normAutofit/>
          </a:bodyPr>
          <a:lstStyle/>
          <a:p>
            <a:r>
              <a:rPr lang="ru-RU" sz="8000" dirty="0" smtClean="0">
                <a:solidFill>
                  <a:schemeClr val="tx1"/>
                </a:solidFill>
              </a:rPr>
              <a:t>а – б – в</a:t>
            </a:r>
          </a:p>
          <a:p>
            <a:r>
              <a:rPr lang="ru-RU" sz="8000" dirty="0" smtClean="0">
                <a:solidFill>
                  <a:schemeClr val="tx1"/>
                </a:solidFill>
              </a:rPr>
              <a:t>к – л – м</a:t>
            </a:r>
          </a:p>
          <a:p>
            <a:r>
              <a:rPr lang="ru-RU" sz="8000" dirty="0" smtClean="0">
                <a:solidFill>
                  <a:schemeClr val="tx1"/>
                </a:solidFill>
              </a:rPr>
              <a:t>у – ? – </a:t>
            </a:r>
            <a:r>
              <a:rPr lang="ru-RU" sz="8000" dirty="0" err="1" smtClean="0">
                <a:solidFill>
                  <a:schemeClr val="tx1"/>
                </a:solidFill>
              </a:rPr>
              <a:t>х</a:t>
            </a:r>
            <a:r>
              <a:rPr lang="ru-RU" sz="8000" dirty="0" smtClean="0">
                <a:solidFill>
                  <a:schemeClr val="tx1"/>
                </a:solidFill>
              </a:rPr>
              <a:t> </a:t>
            </a:r>
            <a:endParaRPr lang="ru-RU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Autofit/>
          </a:bodyPr>
          <a:lstStyle/>
          <a:p>
            <a:r>
              <a:rPr lang="ru-RU" sz="8000" dirty="0" smtClean="0"/>
              <a:t>Царь-фонарь</a:t>
            </a:r>
            <a:endParaRPr lang="ru-RU" sz="80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>
            <a:normAutofit/>
          </a:bodyPr>
          <a:lstStyle/>
          <a:p>
            <a:endParaRPr lang="ru-RU" sz="80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царь-фонарь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1357298"/>
            <a:ext cx="4286280" cy="528968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>
            <a:normAutofit/>
          </a:bodyPr>
          <a:lstStyle/>
          <a:p>
            <a:endParaRPr lang="ru-RU" sz="80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Марша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1109765"/>
            <a:ext cx="6288910" cy="474812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>
            <a:normAutofit/>
          </a:bodyPr>
          <a:lstStyle/>
          <a:p>
            <a:pPr algn="l"/>
            <a:r>
              <a:rPr lang="ru-RU" sz="6600" dirty="0" smtClean="0">
                <a:solidFill>
                  <a:schemeClr val="tx1"/>
                </a:solidFill>
              </a:rPr>
              <a:t>Если я сорву цветок,</a:t>
            </a:r>
            <a:endParaRPr lang="ru-RU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>
            <a:normAutofit/>
          </a:bodyPr>
          <a:lstStyle/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я сорву цветок,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ты сорвёшь цветок,</a:t>
            </a:r>
            <a:endParaRPr lang="ru-RU" sz="5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85786" y="285729"/>
            <a:ext cx="7715304" cy="64294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15304" cy="5000660"/>
          </a:xfrm>
        </p:spPr>
        <p:txBody>
          <a:bodyPr>
            <a:normAutofit/>
          </a:bodyPr>
          <a:lstStyle/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я сорву цветок,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ты сорвёшь цветок,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</a:rPr>
              <a:t>Если он, и я, и ты -</a:t>
            </a:r>
            <a:endParaRPr lang="ru-RU" sz="5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207</Words>
  <PresentationFormat>Экран (4:3)</PresentationFormat>
  <Paragraphs>39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Царь-фонарь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Samsung</dc:creator>
  <cp:lastModifiedBy>Samsung</cp:lastModifiedBy>
  <cp:revision>10</cp:revision>
  <dcterms:created xsi:type="dcterms:W3CDTF">2009-01-31T17:12:21Z</dcterms:created>
  <dcterms:modified xsi:type="dcterms:W3CDTF">2009-02-03T19:04:16Z</dcterms:modified>
</cp:coreProperties>
</file>