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5D18A-1AF5-4124-BF82-5F140DB304E0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9DE6-5818-4D71-9058-394E5791A74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3783582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5361" y="571480"/>
            <a:ext cx="3762402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School58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</dc:creator>
  <cp:lastModifiedBy>Teacher</cp:lastModifiedBy>
  <cp:revision>1</cp:revision>
  <dcterms:created xsi:type="dcterms:W3CDTF">2009-11-16T05:18:44Z</dcterms:created>
  <dcterms:modified xsi:type="dcterms:W3CDTF">2009-11-16T05:20:23Z</dcterms:modified>
</cp:coreProperties>
</file>