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9314-4000-44D3-AA0D-07B307CD4865}" type="datetimeFigureOut">
              <a:rPr lang="ru-RU" smtClean="0"/>
              <a:pPr/>
              <a:t>17.11.2009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35F5-4A34-4B43-BF0A-9F0E89B1FE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9314-4000-44D3-AA0D-07B307CD4865}" type="datetimeFigureOut">
              <a:rPr lang="ru-RU" smtClean="0"/>
              <a:pPr/>
              <a:t>17.11.2009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35F5-4A34-4B43-BF0A-9F0E89B1FE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9314-4000-44D3-AA0D-07B307CD4865}" type="datetimeFigureOut">
              <a:rPr lang="ru-RU" smtClean="0"/>
              <a:pPr/>
              <a:t>17.11.2009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35F5-4A34-4B43-BF0A-9F0E89B1FE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9314-4000-44D3-AA0D-07B307CD4865}" type="datetimeFigureOut">
              <a:rPr lang="ru-RU" smtClean="0"/>
              <a:pPr/>
              <a:t>17.11.2009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35F5-4A34-4B43-BF0A-9F0E89B1FE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9314-4000-44D3-AA0D-07B307CD4865}" type="datetimeFigureOut">
              <a:rPr lang="ru-RU" smtClean="0"/>
              <a:pPr/>
              <a:t>17.11.2009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35F5-4A34-4B43-BF0A-9F0E89B1FE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9314-4000-44D3-AA0D-07B307CD4865}" type="datetimeFigureOut">
              <a:rPr lang="ru-RU" smtClean="0"/>
              <a:pPr/>
              <a:t>17.11.2009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35F5-4A34-4B43-BF0A-9F0E89B1FE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9314-4000-44D3-AA0D-07B307CD4865}" type="datetimeFigureOut">
              <a:rPr lang="ru-RU" smtClean="0"/>
              <a:pPr/>
              <a:t>17.11.2009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35F5-4A34-4B43-BF0A-9F0E89B1FE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9314-4000-44D3-AA0D-07B307CD4865}" type="datetimeFigureOut">
              <a:rPr lang="ru-RU" smtClean="0"/>
              <a:pPr/>
              <a:t>17.11.2009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35F5-4A34-4B43-BF0A-9F0E89B1FE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9314-4000-44D3-AA0D-07B307CD4865}" type="datetimeFigureOut">
              <a:rPr lang="ru-RU" smtClean="0"/>
              <a:pPr/>
              <a:t>17.11.2009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35F5-4A34-4B43-BF0A-9F0E89B1FE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9314-4000-44D3-AA0D-07B307CD4865}" type="datetimeFigureOut">
              <a:rPr lang="ru-RU" smtClean="0"/>
              <a:pPr/>
              <a:t>17.11.2009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35F5-4A34-4B43-BF0A-9F0E89B1FE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69314-4000-44D3-AA0D-07B307CD4865}" type="datetimeFigureOut">
              <a:rPr lang="ru-RU" smtClean="0"/>
              <a:pPr/>
              <a:t>17.11.2009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35F5-4A34-4B43-BF0A-9F0E89B1FE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69314-4000-44D3-AA0D-07B307CD4865}" type="datetimeFigureOut">
              <a:rPr lang="ru-RU" smtClean="0"/>
              <a:pPr/>
              <a:t>17.11.2009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735F5-4A34-4B43-BF0A-9F0E89B1FED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571480"/>
            <a:ext cx="4143404" cy="5611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428736"/>
            <a:ext cx="5499796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428604"/>
            <a:ext cx="3214710" cy="5656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357166"/>
            <a:ext cx="3643338" cy="5710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857232"/>
            <a:ext cx="4071966" cy="4762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1214422"/>
            <a:ext cx="4143404" cy="4466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1071546"/>
            <a:ext cx="4300355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29907" y="714356"/>
            <a:ext cx="3328043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643050"/>
            <a:ext cx="4573534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500042"/>
            <a:ext cx="4000528" cy="5418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1714488"/>
            <a:ext cx="4569149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500042"/>
            <a:ext cx="4214842" cy="540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1214422"/>
            <a:ext cx="4143404" cy="4326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838738"/>
            <a:ext cx="3429024" cy="4978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357166"/>
            <a:ext cx="2571768" cy="569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714356"/>
            <a:ext cx="3071834" cy="510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1214422"/>
            <a:ext cx="5193581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1000108"/>
            <a:ext cx="4000528" cy="4564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0</Words>
  <Application>Microsoft Office PowerPoint</Application>
  <PresentationFormat>Экран (4:3)</PresentationFormat>
  <Paragraphs>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School58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Teacher</dc:creator>
  <cp:lastModifiedBy>Teacher</cp:lastModifiedBy>
  <cp:revision>12</cp:revision>
  <dcterms:created xsi:type="dcterms:W3CDTF">2009-11-16T06:54:38Z</dcterms:created>
  <dcterms:modified xsi:type="dcterms:W3CDTF">2009-11-17T04:05:23Z</dcterms:modified>
</cp:coreProperties>
</file>