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C674E-C7EC-4753-A9BC-9B80241D1313}" type="datetimeFigureOut">
              <a:rPr lang="ru-RU" smtClean="0"/>
              <a:t>16.11.2009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1EBDB-2728-495F-A9B3-D549411AEC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28604"/>
            <a:ext cx="4429156" cy="5759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School58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</dc:creator>
  <cp:lastModifiedBy>Teacher</cp:lastModifiedBy>
  <cp:revision>1</cp:revision>
  <dcterms:created xsi:type="dcterms:W3CDTF">2009-11-16T05:11:36Z</dcterms:created>
  <dcterms:modified xsi:type="dcterms:W3CDTF">2009-11-16T05:13:51Z</dcterms:modified>
</cp:coreProperties>
</file>