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730" autoAdjust="0"/>
    <p:restoredTop sz="74382" autoAdjust="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EF3AF9-7BDC-477A-A95F-9A1014B1A990}" type="datetimeFigureOut">
              <a:rPr lang="ru-RU" smtClean="0"/>
              <a:pPr/>
              <a:t>16.03.2010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F4BBD2-1A06-4C7F-A9CF-4D9D1455980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tiff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tiff"/><Relationship Id="rId5" Type="http://schemas.openxmlformats.org/officeDocument/2006/relationships/image" Target="../media/image7.jpeg"/><Relationship Id="rId4" Type="http://schemas.openxmlformats.org/officeDocument/2006/relationships/image" Target="../media/image6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736"/>
            <a:ext cx="8715436" cy="114300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Обитатели подводного </a:t>
            </a:r>
            <a:r>
              <a:rPr lang="ru-RU" sz="5000" dirty="0" smtClean="0"/>
              <a:t>мира</a:t>
            </a:r>
            <a:endParaRPr lang="ru-RU" sz="5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4143404" cy="1924048"/>
          </a:xfrm>
        </p:spPr>
        <p:txBody>
          <a:bodyPr/>
          <a:lstStyle/>
          <a:p>
            <a:r>
              <a:rPr lang="ru-RU" sz="5250" dirty="0" smtClean="0">
                <a:solidFill>
                  <a:srgbClr val="C00000"/>
                </a:solidFill>
              </a:rPr>
              <a:t>Рыбы</a:t>
            </a:r>
          </a:p>
          <a:p>
            <a:endParaRPr lang="ru-RU" dirty="0"/>
          </a:p>
        </p:txBody>
      </p:sp>
      <p:pic>
        <p:nvPicPr>
          <p:cNvPr id="5122" name="Picture 2" descr="F:\Animated\AG00178_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36" y="4429132"/>
            <a:ext cx="2343150" cy="1400175"/>
          </a:xfrm>
          <a:prstGeom prst="rect">
            <a:avLst/>
          </a:prstGeom>
          <a:noFill/>
        </p:spPr>
      </p:pic>
      <p:pic>
        <p:nvPicPr>
          <p:cNvPr id="5123" name="Picture 3" descr="F:\Animated\AG00180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4414" y="4857760"/>
            <a:ext cx="1981200" cy="942975"/>
          </a:xfrm>
          <a:prstGeom prst="rect">
            <a:avLst/>
          </a:prstGeom>
          <a:noFill/>
        </p:spPr>
      </p:pic>
      <p:pic>
        <p:nvPicPr>
          <p:cNvPr id="5124" name="Picture 4" descr="F:\Animated\AG00180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81400" y="2957513"/>
            <a:ext cx="1981200" cy="94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14810" y="274638"/>
            <a:ext cx="447199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Рыбы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857233"/>
            <a:ext cx="4040188" cy="571503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Травоядные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5025" y="928671"/>
            <a:ext cx="4041775" cy="500065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Хищные</a:t>
            </a:r>
            <a:endParaRPr lang="ru-RU" dirty="0"/>
          </a:p>
        </p:txBody>
      </p:sp>
      <p:pic>
        <p:nvPicPr>
          <p:cNvPr id="1031" name="Picture 7" descr="F:\ПЕДСОВЕТ  КОМПЛЕКТ 1\1-09\ПС\линь.ti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1714488"/>
            <a:ext cx="1500198" cy="644690"/>
          </a:xfrm>
          <a:prstGeom prst="rect">
            <a:avLst/>
          </a:prstGeom>
          <a:noFill/>
        </p:spPr>
      </p:pic>
      <p:pic>
        <p:nvPicPr>
          <p:cNvPr id="1026" name="Picture 2" descr="F:\ПЕДСОВЕТ  КОМПЛЕКТ 1\10-08\Животные и рыбы\щука.ti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0694" y="1857364"/>
            <a:ext cx="1500198" cy="420938"/>
          </a:xfrm>
          <a:prstGeom prst="rect">
            <a:avLst/>
          </a:prstGeom>
          <a:noFill/>
        </p:spPr>
      </p:pic>
      <p:pic>
        <p:nvPicPr>
          <p:cNvPr id="1028" name="Picture 4" descr="F:\ПЕДСОВЕТ  КОМПЛЕКТ 1\10-08\Животные и рыбы\сом.t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94" y="2428868"/>
            <a:ext cx="1428760" cy="1160930"/>
          </a:xfrm>
          <a:prstGeom prst="rect">
            <a:avLst/>
          </a:prstGeom>
          <a:noFill/>
        </p:spPr>
      </p:pic>
      <p:pic>
        <p:nvPicPr>
          <p:cNvPr id="1029" name="Picture 5" descr="F:\ПЕДСОВЕТ  КОМПЛЕКТ 1\10-08\Животные и рыбы\судак.t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72132" y="4214818"/>
            <a:ext cx="1428759" cy="518191"/>
          </a:xfrm>
          <a:prstGeom prst="rect">
            <a:avLst/>
          </a:prstGeom>
          <a:noFill/>
        </p:spPr>
      </p:pic>
      <p:pic>
        <p:nvPicPr>
          <p:cNvPr id="1030" name="Picture 6" descr="F:\ПЕДСОВЕТ  КОМПЛЕКТ 1\10-08\Животные и рыбы\китовая акула.t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857752" y="5429264"/>
            <a:ext cx="2286016" cy="836154"/>
          </a:xfrm>
          <a:prstGeom prst="rect">
            <a:avLst/>
          </a:prstGeom>
          <a:noFill/>
        </p:spPr>
      </p:pic>
      <p:pic>
        <p:nvPicPr>
          <p:cNvPr id="1032" name="Picture 8" descr="F:\ПЕДСОВЕТ  КОМПЛЕКТ 1\07-08\ПТ 07-08\карп.t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285852" y="3286124"/>
            <a:ext cx="1747859" cy="882639"/>
          </a:xfrm>
          <a:prstGeom prst="rect">
            <a:avLst/>
          </a:prstGeom>
          <a:noFill/>
        </p:spPr>
      </p:pic>
      <p:pic>
        <p:nvPicPr>
          <p:cNvPr id="1033" name="Picture 9" descr="H:\Documents and Settings\1\Мои документы\Мои рисунки\8.bmp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071538" y="4929198"/>
            <a:ext cx="1547813" cy="1198563"/>
          </a:xfrm>
          <a:prstGeom prst="rect">
            <a:avLst/>
          </a:prstGeom>
          <a:noFill/>
        </p:spPr>
      </p:pic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357290" y="2563175"/>
          <a:ext cx="1428760" cy="365760"/>
        </p:xfrm>
        <a:graphic>
          <a:graphicData uri="http://schemas.openxmlformats.org/drawingml/2006/table">
            <a:tbl>
              <a:tblPr/>
              <a:tblGrid>
                <a:gridCol w="142876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линь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390918" y="4353059"/>
          <a:ext cx="1252256" cy="365760"/>
        </p:xfrm>
        <a:graphic>
          <a:graphicData uri="http://schemas.openxmlformats.org/drawingml/2006/table">
            <a:tbl>
              <a:tblPr/>
              <a:tblGrid>
                <a:gridCol w="1252256"/>
              </a:tblGrid>
              <a:tr h="360609">
                <a:tc>
                  <a:txBody>
                    <a:bodyPr/>
                    <a:lstStyle/>
                    <a:p>
                      <a:r>
                        <a:rPr lang="ru-RU" dirty="0" smtClean="0"/>
                        <a:t>      карп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7379594" y="1700011"/>
          <a:ext cx="1171978" cy="365760"/>
        </p:xfrm>
        <a:graphic>
          <a:graphicData uri="http://schemas.openxmlformats.org/drawingml/2006/table">
            <a:tbl>
              <a:tblPr/>
              <a:tblGrid>
                <a:gridCol w="1171978"/>
              </a:tblGrid>
              <a:tr h="347730">
                <a:tc>
                  <a:txBody>
                    <a:bodyPr/>
                    <a:lstStyle/>
                    <a:p>
                      <a:r>
                        <a:rPr lang="ru-RU" dirty="0" smtClean="0"/>
                        <a:t>     щука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7353837" y="2807594"/>
          <a:ext cx="1210614" cy="365760"/>
        </p:xfrm>
        <a:graphic>
          <a:graphicData uri="http://schemas.openxmlformats.org/drawingml/2006/table">
            <a:tbl>
              <a:tblPr/>
              <a:tblGrid>
                <a:gridCol w="1210614"/>
              </a:tblGrid>
              <a:tr h="360609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сом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7366715" y="4211392"/>
          <a:ext cx="1197736" cy="365760"/>
        </p:xfrm>
        <a:graphic>
          <a:graphicData uri="http://schemas.openxmlformats.org/drawingml/2006/table">
            <a:tbl>
              <a:tblPr/>
              <a:tblGrid>
                <a:gridCol w="1197736"/>
              </a:tblGrid>
              <a:tr h="334850">
                <a:tc>
                  <a:txBody>
                    <a:bodyPr/>
                    <a:lstStyle/>
                    <a:p>
                      <a:r>
                        <a:rPr lang="ru-RU" dirty="0" smtClean="0"/>
                        <a:t>     судак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7572397" y="5653825"/>
          <a:ext cx="1214446" cy="425003"/>
        </p:xfrm>
        <a:graphic>
          <a:graphicData uri="http://schemas.openxmlformats.org/drawingml/2006/table">
            <a:tbl>
              <a:tblPr/>
              <a:tblGrid>
                <a:gridCol w="1214446"/>
              </a:tblGrid>
              <a:tr h="425003">
                <a:tc>
                  <a:txBody>
                    <a:bodyPr/>
                    <a:lstStyle/>
                    <a:p>
                      <a:r>
                        <a:rPr lang="ru-RU" dirty="0" smtClean="0"/>
                        <a:t>      акула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928694"/>
          </a:xfrm>
        </p:spPr>
        <p:txBody>
          <a:bodyPr/>
          <a:lstStyle/>
          <a:p>
            <a:r>
              <a:rPr lang="ru-RU" dirty="0" smtClean="0"/>
              <a:t>Фантастические  рыбы</a:t>
            </a:r>
            <a:endParaRPr lang="ru-RU" dirty="0"/>
          </a:p>
        </p:txBody>
      </p:sp>
      <p:pic>
        <p:nvPicPr>
          <p:cNvPr id="3076" name="Picture 4" descr="H:\Documents and Settings\1\Мои документы\Мои рисунки\рыба ёж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4000504"/>
            <a:ext cx="2500330" cy="1875564"/>
          </a:xfrm>
          <a:prstGeom prst="rect">
            <a:avLst/>
          </a:prstGeom>
          <a:noFill/>
        </p:spPr>
      </p:pic>
      <p:pic>
        <p:nvPicPr>
          <p:cNvPr id="3077" name="Picture 5" descr="H:\Documents and Settings\1\Мои документы\Мои рисунки\5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1426025"/>
            <a:ext cx="2571768" cy="1860099"/>
          </a:xfrm>
          <a:prstGeom prst="rect">
            <a:avLst/>
          </a:prstGeom>
          <a:noFill/>
        </p:spPr>
      </p:pic>
      <p:pic>
        <p:nvPicPr>
          <p:cNvPr id="3078" name="Picture 6" descr="F:\ПЕДСОВЕТ  КОМПЛЕКТ 1\10-08\Животные и рыбы\акула-молот047.t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29190" y="4429132"/>
            <a:ext cx="3286148" cy="1147321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75353" y="3286125"/>
          <a:ext cx="2712377" cy="365760"/>
        </p:xfrm>
        <a:graphic>
          <a:graphicData uri="http://schemas.openxmlformats.org/drawingml/2006/table">
            <a:tbl>
              <a:tblPr/>
              <a:tblGrid>
                <a:gridCol w="2712377"/>
              </a:tblGrid>
              <a:tr h="357189">
                <a:tc>
                  <a:txBody>
                    <a:bodyPr/>
                    <a:lstStyle/>
                    <a:p>
                      <a:r>
                        <a:rPr lang="ru-RU" smtClean="0"/>
                        <a:t>         морской</a:t>
                      </a:r>
                      <a:r>
                        <a:rPr lang="ru-RU" baseline="0" smtClean="0"/>
                        <a:t> дьявол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147353" y="3286125"/>
          <a:ext cx="2856216" cy="365760"/>
        </p:xfrm>
        <a:graphic>
          <a:graphicData uri="http://schemas.openxmlformats.org/drawingml/2006/table">
            <a:tbl>
              <a:tblPr/>
              <a:tblGrid>
                <a:gridCol w="2856216"/>
              </a:tblGrid>
              <a:tr h="35719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морской конёк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95901" y="6000108"/>
          <a:ext cx="2774023" cy="369870"/>
        </p:xfrm>
        <a:graphic>
          <a:graphicData uri="http://schemas.openxmlformats.org/drawingml/2006/table">
            <a:tbl>
              <a:tblPr/>
              <a:tblGrid>
                <a:gridCol w="2774023"/>
              </a:tblGrid>
              <a:tr h="36987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рыба</a:t>
                      </a:r>
                      <a:r>
                        <a:rPr lang="ru-RU" baseline="0" dirty="0" smtClean="0"/>
                        <a:t> - ёж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95982" y="5959011"/>
          <a:ext cx="3051425" cy="365760"/>
        </p:xfrm>
        <a:graphic>
          <a:graphicData uri="http://schemas.openxmlformats.org/drawingml/2006/table">
            <a:tbl>
              <a:tblPr/>
              <a:tblGrid>
                <a:gridCol w="3051425"/>
              </a:tblGrid>
              <a:tr h="328773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</a:t>
                      </a:r>
                      <a:r>
                        <a:rPr lang="ru-RU" baseline="0" dirty="0" smtClean="0"/>
                        <a:t> акула - молот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F:\Презентации\2rgbjk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928662" y="1643050"/>
            <a:ext cx="2332038" cy="1355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Киты, касатки, дельфины – это </a:t>
            </a:r>
            <a:br>
              <a:rPr lang="ru-RU" dirty="0" smtClean="0"/>
            </a:br>
            <a:r>
              <a:rPr lang="ru-RU" dirty="0" smtClean="0"/>
              <a:t>млекопитающие животные</a:t>
            </a:r>
            <a:endParaRPr lang="ru-RU" dirty="0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57200" y="2057400"/>
            <a:ext cx="2716213" cy="350520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2057400"/>
            <a:ext cx="2554288" cy="3505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48400" y="2057400"/>
            <a:ext cx="2562225" cy="3505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82885" y="5928189"/>
          <a:ext cx="2588917" cy="365760"/>
        </p:xfrm>
        <a:graphic>
          <a:graphicData uri="http://schemas.openxmlformats.org/drawingml/2006/table">
            <a:tbl>
              <a:tblPr/>
              <a:tblGrid>
                <a:gridCol w="2588917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дельфины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441843" y="5920761"/>
          <a:ext cx="2578813" cy="365760"/>
        </p:xfrm>
        <a:graphic>
          <a:graphicData uri="http://schemas.openxmlformats.org/drawingml/2006/table">
            <a:tbl>
              <a:tblPr/>
              <a:tblGrid>
                <a:gridCol w="2578813"/>
              </a:tblGrid>
              <a:tr h="358331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кит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267236" y="5920761"/>
          <a:ext cx="2578813" cy="365760"/>
        </p:xfrm>
        <a:graphic>
          <a:graphicData uri="http://schemas.openxmlformats.org/drawingml/2006/table">
            <a:tbl>
              <a:tblPr/>
              <a:tblGrid>
                <a:gridCol w="2578813"/>
              </a:tblGrid>
              <a:tr h="35719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касатки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-142900"/>
          <a:ext cx="7215238" cy="1643074"/>
        </p:xfrm>
        <a:graphic>
          <a:graphicData uri="http://schemas.openxmlformats.org/drawingml/2006/table">
            <a:tbl>
              <a:tblPr/>
              <a:tblGrid>
                <a:gridCol w="7215238"/>
              </a:tblGrid>
              <a:tr h="1643074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ru-RU" sz="4070" baseline="0" dirty="0" smtClean="0"/>
                        <a:t>        </a:t>
                      </a:r>
                      <a:r>
                        <a:rPr lang="ru-RU" sz="4070" dirty="0" smtClean="0"/>
                        <a:t>Спасите! Помогите!</a:t>
                      </a:r>
                    </a:p>
                    <a:p>
                      <a:r>
                        <a:rPr lang="ru-RU" sz="4070" baseline="0" dirty="0" smtClean="0"/>
                        <a:t>                                  Щука </a:t>
                      </a:r>
                      <a:endParaRPr lang="ru-RU" sz="407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2" y="3143247"/>
          <a:ext cx="5717585" cy="3357586"/>
        </p:xfrm>
        <a:graphic>
          <a:graphicData uri="http://schemas.openxmlformats.org/drawingml/2006/table">
            <a:tbl>
              <a:tblPr/>
              <a:tblGrid>
                <a:gridCol w="5717585"/>
              </a:tblGrid>
              <a:tr h="33575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098" name="Picture 2" descr="H:\Documents and Settings\1\Мои документы\Мои рисунки\335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928802"/>
            <a:ext cx="664373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57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Обитатели подводного мира</vt:lpstr>
      <vt:lpstr>Рыбы</vt:lpstr>
      <vt:lpstr>Фантастические  рыбы</vt:lpstr>
      <vt:lpstr>Киты, касатки, дельфины – это  млекопитающие животные</vt:lpstr>
      <vt:lpstr>Слайд 5</vt:lpstr>
    </vt:vector>
  </TitlesOfParts>
  <Company>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Обитатели подводного мира</dc:title>
  <dc:creator>1</dc:creator>
  <cp:lastModifiedBy>TATA</cp:lastModifiedBy>
  <cp:revision>20</cp:revision>
  <dcterms:created xsi:type="dcterms:W3CDTF">2009-03-19T21:32:56Z</dcterms:created>
  <dcterms:modified xsi:type="dcterms:W3CDTF">2010-03-15T22:07:41Z</dcterms:modified>
</cp:coreProperties>
</file>