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4CF3-C663-48F4-BFC0-F999EEE81675}" type="datetimeFigureOut">
              <a:rPr lang="ru-RU" smtClean="0"/>
              <a:pPr/>
              <a:t>10.11.2009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53116-991E-4321-9BFD-524BA111BD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4CF3-C663-48F4-BFC0-F999EEE81675}" type="datetimeFigureOut">
              <a:rPr lang="ru-RU" smtClean="0"/>
              <a:pPr/>
              <a:t>10.11.2009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53116-991E-4321-9BFD-524BA111BD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4CF3-C663-48F4-BFC0-F999EEE81675}" type="datetimeFigureOut">
              <a:rPr lang="ru-RU" smtClean="0"/>
              <a:pPr/>
              <a:t>10.11.2009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53116-991E-4321-9BFD-524BA111BD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4CF3-C663-48F4-BFC0-F999EEE81675}" type="datetimeFigureOut">
              <a:rPr lang="ru-RU" smtClean="0"/>
              <a:pPr/>
              <a:t>10.11.2009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53116-991E-4321-9BFD-524BA111BD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4CF3-C663-48F4-BFC0-F999EEE81675}" type="datetimeFigureOut">
              <a:rPr lang="ru-RU" smtClean="0"/>
              <a:pPr/>
              <a:t>10.11.2009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53116-991E-4321-9BFD-524BA111BD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4CF3-C663-48F4-BFC0-F999EEE81675}" type="datetimeFigureOut">
              <a:rPr lang="ru-RU" smtClean="0"/>
              <a:pPr/>
              <a:t>10.11.2009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53116-991E-4321-9BFD-524BA111BD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4CF3-C663-48F4-BFC0-F999EEE81675}" type="datetimeFigureOut">
              <a:rPr lang="ru-RU" smtClean="0"/>
              <a:pPr/>
              <a:t>10.11.2009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53116-991E-4321-9BFD-524BA111BD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4CF3-C663-48F4-BFC0-F999EEE81675}" type="datetimeFigureOut">
              <a:rPr lang="ru-RU" smtClean="0"/>
              <a:pPr/>
              <a:t>10.11.2009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53116-991E-4321-9BFD-524BA111BD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4CF3-C663-48F4-BFC0-F999EEE81675}" type="datetimeFigureOut">
              <a:rPr lang="ru-RU" smtClean="0"/>
              <a:pPr/>
              <a:t>10.11.2009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53116-991E-4321-9BFD-524BA111BD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4CF3-C663-48F4-BFC0-F999EEE81675}" type="datetimeFigureOut">
              <a:rPr lang="ru-RU" smtClean="0"/>
              <a:pPr/>
              <a:t>10.11.2009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53116-991E-4321-9BFD-524BA111BD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64CF3-C663-48F4-BFC0-F999EEE81675}" type="datetimeFigureOut">
              <a:rPr lang="ru-RU" smtClean="0"/>
              <a:pPr/>
              <a:t>10.11.2009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53116-991E-4321-9BFD-524BA111BD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F0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64CF3-C663-48F4-BFC0-F999EEE81675}" type="datetimeFigureOut">
              <a:rPr lang="ru-RU" smtClean="0"/>
              <a:pPr/>
              <a:t>10.11.2009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53116-991E-4321-9BFD-524BA111BDB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&#1084;&#1072;&#1084;&#1072;\&#1084;&#1072;&#1090;&#1077;&#1088;&#1080;&#1072;&#1083;&#1099;%20&#1082;%20&#1091;&#1088;&#1086;&#1082;&#1072;&#1084;\&#1084;&#1072;&#1090;&#1077;&#1084;&#1072;&#1090;&#1080;&#1082;&#1072;\1%20&#1082;&#1083;&#1072;&#1089;&#1089;\&#1086;&#1089;&#1077;&#1074;&#1072;&#1103;%20&#1089;&#1080;&#1084;&#1084;&#1077;&#1090;&#1088;&#1080;&#1103;\&#1086;&#1090;&#1082;&#1088;&#1099;&#1090;&#1099;&#1081;%20&#1091;&#1088;&#1086;&#1082;\09%20&#1054;&#1073;&#1083;&#1072;&#1082;&#1072;%20.mp3" TargetMode="Externa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36680" y="642918"/>
            <a:ext cx="870732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СИММЕТРИЯ</a:t>
            </a:r>
          </a:p>
          <a:p>
            <a:pPr algn="ctr"/>
            <a:r>
              <a:rPr lang="ru-RU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ЗЕРКАЛЬНОЕ ОТРАЖЕНИЕ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8" name="09 Облака 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500034" y="6143644"/>
            <a:ext cx="304800" cy="304800"/>
          </a:xfrm>
          <a:prstGeom prst="rect">
            <a:avLst/>
          </a:prstGeom>
        </p:spPr>
      </p:pic>
      <p:pic>
        <p:nvPicPr>
          <p:cNvPr id="2" name="Picture 2" descr="D:\мама\картинки\картинки3\воход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2357430"/>
            <a:ext cx="2500330" cy="300039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10" name="TextBox 9"/>
          <p:cNvSpPr txBox="1"/>
          <p:nvPr/>
        </p:nvSpPr>
        <p:spPr>
          <a:xfrm>
            <a:off x="3929058" y="5286388"/>
            <a:ext cx="47863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Автор – учитель начальных классов</a:t>
            </a:r>
          </a:p>
          <a:p>
            <a:r>
              <a:rPr lang="ru-RU" dirty="0" smtClean="0"/>
              <a:t>Горбунова Людмила Викторовна</a:t>
            </a:r>
            <a:endParaRPr lang="ru-RU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D:\мама\материалы к урокам\математика\1 класс\симметрия6.bmp"/>
          <p:cNvPicPr>
            <a:picLocks noChangeAspect="1" noChangeArrowheads="1"/>
          </p:cNvPicPr>
          <p:nvPr/>
        </p:nvPicPr>
        <p:blipFill>
          <a:blip r:embed="rId2">
            <a:lum bright="20000"/>
          </a:blip>
          <a:srcRect/>
          <a:stretch>
            <a:fillRect/>
          </a:stretch>
        </p:blipFill>
        <p:spPr bwMode="auto">
          <a:xfrm>
            <a:off x="642910" y="500042"/>
            <a:ext cx="4000528" cy="6000793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5" name="Picture 3" descr="D:\мама\материалы к урокам\математика\1 класс\симметрия 2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44" y="714356"/>
            <a:ext cx="4452961" cy="5459717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D:\мама\материалы к урокам\математика\1 класс\симметрия9.bmp"/>
          <p:cNvPicPr>
            <a:picLocks noChangeAspect="1" noChangeArrowheads="1"/>
          </p:cNvPicPr>
          <p:nvPr/>
        </p:nvPicPr>
        <p:blipFill>
          <a:blip r:embed="rId2">
            <a:lum bright="10000" contrast="20000"/>
          </a:blip>
          <a:srcRect/>
          <a:stretch>
            <a:fillRect/>
          </a:stretch>
        </p:blipFill>
        <p:spPr bwMode="auto">
          <a:xfrm>
            <a:off x="3000364" y="2214554"/>
            <a:ext cx="5000660" cy="366715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2050" name="Picture 2" descr="D:\мама\материалы к урокам\математика\1 класс\симметрия8.bmp"/>
          <p:cNvPicPr>
            <a:picLocks noChangeAspect="1" noChangeArrowheads="1"/>
          </p:cNvPicPr>
          <p:nvPr/>
        </p:nvPicPr>
        <p:blipFill>
          <a:blip r:embed="rId3">
            <a:lum bright="10000" contrast="20000"/>
          </a:blip>
          <a:srcRect/>
          <a:stretch>
            <a:fillRect/>
          </a:stretch>
        </p:blipFill>
        <p:spPr bwMode="auto">
          <a:xfrm>
            <a:off x="642910" y="428604"/>
            <a:ext cx="5547126" cy="377031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D:\мама\материалы к урокам\математика\1 класс\симметрия 5.bmp"/>
          <p:cNvPicPr>
            <a:picLocks noChangeAspect="1" noChangeArrowheads="1"/>
          </p:cNvPicPr>
          <p:nvPr/>
        </p:nvPicPr>
        <p:blipFill>
          <a:blip r:embed="rId2">
            <a:lum bright="10000" contrast="30000"/>
          </a:blip>
          <a:srcRect/>
          <a:stretch>
            <a:fillRect/>
          </a:stretch>
        </p:blipFill>
        <p:spPr bwMode="auto">
          <a:xfrm>
            <a:off x="1928794" y="1500174"/>
            <a:ext cx="6000793" cy="450059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3074" name="Picture 2" descr="D:\мама\материалы к урокам\математика\1 класс\зер отражение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642918"/>
            <a:ext cx="4857752" cy="485775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coolSlant"/>
            <a:contourClr>
              <a:srgbClr val="969696"/>
            </a:contourClr>
          </a:sp3d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in)">
                                      <p:cBhvr>
                                        <p:cTn id="6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мама\материалы к урокам\математика\1 класс\сим 12.bmp"/>
          <p:cNvPicPr>
            <a:picLocks noChangeAspect="1" noChangeArrowheads="1"/>
          </p:cNvPicPr>
          <p:nvPr/>
        </p:nvPicPr>
        <p:blipFill>
          <a:blip r:embed="rId2">
            <a:lum bright="20000" contrast="30000"/>
          </a:blip>
          <a:srcRect/>
          <a:stretch>
            <a:fillRect/>
          </a:stretch>
        </p:blipFill>
        <p:spPr bwMode="auto">
          <a:xfrm>
            <a:off x="3286116" y="785794"/>
            <a:ext cx="4857784" cy="3724300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4100" name="Picture 4" descr="D:\мама\материалы к урокам\математика\1 класс\сим 13.bmp"/>
          <p:cNvPicPr>
            <a:picLocks noChangeAspect="1" noChangeArrowheads="1"/>
          </p:cNvPicPr>
          <p:nvPr/>
        </p:nvPicPr>
        <p:blipFill>
          <a:blip r:embed="rId3">
            <a:lum bright="10000"/>
          </a:blip>
          <a:srcRect/>
          <a:stretch>
            <a:fillRect/>
          </a:stretch>
        </p:blipFill>
        <p:spPr bwMode="auto">
          <a:xfrm>
            <a:off x="428596" y="1714488"/>
            <a:ext cx="6450227" cy="4429156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D:\мама\материалы к урокам\математика\1 класс\зер отражение2.bmp"/>
          <p:cNvPicPr>
            <a:picLocks noChangeAspect="1" noChangeArrowheads="1"/>
          </p:cNvPicPr>
          <p:nvPr/>
        </p:nvPicPr>
        <p:blipFill>
          <a:blip r:embed="rId2">
            <a:lum bright="-10000" contrast="10000"/>
          </a:blip>
          <a:srcRect/>
          <a:stretch>
            <a:fillRect/>
          </a:stretch>
        </p:blipFill>
        <p:spPr bwMode="auto">
          <a:xfrm>
            <a:off x="857224" y="642918"/>
            <a:ext cx="5286413" cy="394718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3" name="Picture 5" descr="D:\мама\материалы к урокам\математика\1 класс\симметрия11.bmp"/>
          <p:cNvPicPr>
            <a:picLocks noChangeAspect="1" noChangeArrowheads="1"/>
          </p:cNvPicPr>
          <p:nvPr/>
        </p:nvPicPr>
        <p:blipFill>
          <a:blip r:embed="rId3">
            <a:lum contrast="20000"/>
          </a:blip>
          <a:srcRect/>
          <a:stretch>
            <a:fillRect/>
          </a:stretch>
        </p:blipFill>
        <p:spPr bwMode="auto">
          <a:xfrm>
            <a:off x="2306395" y="1928802"/>
            <a:ext cx="6013913" cy="392909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11</Words>
  <Application>Microsoft Office PowerPoint</Application>
  <PresentationFormat>Экран (4:3)</PresentationFormat>
  <Paragraphs>4</Paragraphs>
  <Slides>6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Maria</dc:creator>
  <cp:lastModifiedBy>Maria</cp:lastModifiedBy>
  <cp:revision>10</cp:revision>
  <dcterms:created xsi:type="dcterms:W3CDTF">2009-04-26T15:24:38Z</dcterms:created>
  <dcterms:modified xsi:type="dcterms:W3CDTF">2009-11-10T16:21:58Z</dcterms:modified>
</cp:coreProperties>
</file>