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76836-4E66-4012-82D9-BB58EFC360A2}" type="datetimeFigureOut">
              <a:rPr lang="ru-RU" smtClean="0"/>
              <a:pPr/>
              <a:t>27.12.2009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D34FA-04D6-40C6-8F7F-25C458260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084;&#1072;&#1084;&#1072;\&#1084;&#1072;&#1090;&#1077;&#1088;&#1080;&#1072;&#1083;&#1099;%20&#1082;%20&#1091;&#1088;&#1086;&#1082;&#1072;&#1084;\&#1084;&#1072;&#1090;&#1077;&#1084;&#1072;&#1090;&#1080;&#1082;&#1072;\1%20&#1082;&#1083;&#1072;&#1089;&#1089;\&#1086;&#1089;&#1077;&#1074;&#1072;&#1103;%20&#1089;&#1080;&#1084;&#1084;&#1077;&#1090;&#1088;&#1080;&#1103;\&#1086;&#1090;&#1082;&#1088;&#1099;&#1090;&#1099;&#1081;%20&#1091;&#1088;&#1086;&#1082;\&#1087;&#1088;&#1080;&#1083;&#1086;&#1078;&#1077;&#1085;&#1080;&#1077;\09%20&#1054;&#1073;&#1083;&#1072;&#1082;&#1072;%20.mp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00166" y="1357298"/>
            <a:ext cx="650729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Устный счет</a:t>
            </a:r>
            <a:endParaRPr lang="ru-RU" sz="9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1026" name="Picture 2" descr="D:\мама\картинки\картинки3\винни-пух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857496"/>
            <a:ext cx="2571768" cy="308612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857752" y="3571876"/>
            <a:ext cx="37862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Урок математики в 1 классе</a:t>
            </a:r>
          </a:p>
          <a:p>
            <a:r>
              <a:rPr lang="ru-RU" dirty="0" smtClean="0"/>
              <a:t>Тема: «Симметрия. Зеркальное отражение»</a:t>
            </a:r>
          </a:p>
          <a:p>
            <a:r>
              <a:rPr lang="ru-RU" dirty="0" smtClean="0"/>
              <a:t>УМК «Начальная школа </a:t>
            </a:r>
            <a:r>
              <a:rPr lang="en-US" dirty="0" smtClean="0"/>
              <a:t>XXI</a:t>
            </a:r>
            <a:r>
              <a:rPr lang="ru-RU" dirty="0" smtClean="0"/>
              <a:t> века»</a:t>
            </a:r>
          </a:p>
          <a:p>
            <a:r>
              <a:rPr lang="ru-RU" dirty="0" smtClean="0"/>
              <a:t>Учитель Горбунова Л.В.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350" y="0"/>
            <a:ext cx="6553200" cy="1105663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ru-RU" sz="3600" b="1" dirty="0" err="1">
                <a:solidFill>
                  <a:srgbClr val="A50021"/>
                </a:solidFill>
                <a:latin typeface="Comic Sans MS" pitchFamily="66" charset="0"/>
              </a:rPr>
              <a:t>Тянем-потянем</a:t>
            </a:r>
            <a:endParaRPr lang="ru-RU" sz="3600" b="1" dirty="0">
              <a:solidFill>
                <a:srgbClr val="A50021"/>
              </a:solidFill>
              <a:latin typeface="Comic Sans MS" pitchFamily="66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52" y="714356"/>
            <a:ext cx="6858048" cy="142876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ru-RU" sz="2800" b="1" dirty="0">
                <a:solidFill>
                  <a:srgbClr val="000066"/>
                </a:solidFill>
                <a:latin typeface="Comic Sans MS" pitchFamily="66" charset="0"/>
              </a:rPr>
              <a:t>Репка выросла большая!</a:t>
            </a:r>
            <a:br>
              <a:rPr lang="ru-RU" sz="28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800" b="1" dirty="0">
                <a:solidFill>
                  <a:srgbClr val="000066"/>
                </a:solidFill>
                <a:latin typeface="Comic Sans MS" pitchFamily="66" charset="0"/>
              </a:rPr>
              <a:t>Вот компания какая</a:t>
            </a:r>
            <a:br>
              <a:rPr lang="ru-RU" sz="28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800" b="1" dirty="0">
                <a:solidFill>
                  <a:srgbClr val="000066"/>
                </a:solidFill>
                <a:latin typeface="Comic Sans MS" pitchFamily="66" charset="0"/>
              </a:rPr>
              <a:t>Собирает урожай.</a:t>
            </a:r>
            <a:br>
              <a:rPr lang="ru-RU" sz="28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800" b="1" dirty="0">
                <a:solidFill>
                  <a:srgbClr val="000066"/>
                </a:solidFill>
                <a:latin typeface="Comic Sans MS" pitchFamily="66" charset="0"/>
              </a:rPr>
              <a:t>Ну-ка, всех их сосчитай!</a:t>
            </a:r>
          </a:p>
        </p:txBody>
      </p:sp>
      <p:pic>
        <p:nvPicPr>
          <p:cNvPr id="14340" name="Picture 4" descr="24-6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059681"/>
            <a:ext cx="7531125" cy="479831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050" y="4437063"/>
            <a:ext cx="5041900" cy="360362"/>
          </a:xfrm>
          <a:effectLst>
            <a:outerShdw dist="35921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r>
              <a:rPr lang="ru-RU" sz="3200" b="1" dirty="0" err="1">
                <a:solidFill>
                  <a:srgbClr val="A50021"/>
                </a:solidFill>
                <a:latin typeface="Comic Sans MS" pitchFamily="66" charset="0"/>
              </a:rPr>
              <a:t>Совушки</a:t>
            </a:r>
            <a:r>
              <a:rPr lang="ru-RU" sz="3200" b="1" dirty="0">
                <a:solidFill>
                  <a:srgbClr val="A50021"/>
                </a:solidFill>
                <a:latin typeface="Comic Sans MS" pitchFamily="66" charset="0"/>
              </a:rPr>
              <a:t> и шляпы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5013325"/>
            <a:ext cx="4391026" cy="1368425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90000"/>
              </a:lnSpc>
            </a:pPr>
            <a: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  <a:t>Надевали </a:t>
            </a:r>
            <a:r>
              <a:rPr lang="ru-RU" sz="2400" b="1" dirty="0" err="1">
                <a:solidFill>
                  <a:srgbClr val="000066"/>
                </a:solidFill>
                <a:latin typeface="Comic Sans MS" pitchFamily="66" charset="0"/>
              </a:rPr>
              <a:t>совушки</a:t>
            </a:r>
            <a: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  <a:t/>
            </a:r>
            <a:b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  <a:t>Шляпы на головушки.</a:t>
            </a:r>
            <a:b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  <a:t>А одна всю ночь летала,</a:t>
            </a:r>
          </a:p>
          <a:p>
            <a:pPr algn="l">
              <a:lnSpc>
                <a:spcPct val="90000"/>
              </a:lnSpc>
            </a:pPr>
            <a: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  <a:t>Шляпу где-то потеряла.</a:t>
            </a:r>
          </a:p>
          <a:p>
            <a:pPr algn="l">
              <a:lnSpc>
                <a:spcPct val="90000"/>
              </a:lnSpc>
            </a:pPr>
            <a:endParaRPr lang="ru-RU" dirty="0"/>
          </a:p>
        </p:txBody>
      </p:sp>
      <p:pic>
        <p:nvPicPr>
          <p:cNvPr id="15364" name="Picture 4" descr="24-6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88913"/>
            <a:ext cx="8064500" cy="4071937"/>
          </a:xfrm>
          <a:prstGeom prst="rect">
            <a:avLst/>
          </a:prstGeom>
          <a:noFill/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643439" y="5013325"/>
            <a:ext cx="450056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2200" b="1" dirty="0">
                <a:solidFill>
                  <a:srgbClr val="000066"/>
                </a:solidFill>
                <a:latin typeface="Comic Sans MS" pitchFamily="66" charset="0"/>
              </a:rPr>
              <a:t>И сидит одна. Сердита,</a:t>
            </a:r>
            <a:br>
              <a:rPr lang="ru-RU" sz="22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200" b="1" dirty="0">
                <a:solidFill>
                  <a:srgbClr val="000066"/>
                </a:solidFill>
                <a:latin typeface="Comic Sans MS" pitchFamily="66" charset="0"/>
              </a:rPr>
              <a:t>Голова-то непокрыта!</a:t>
            </a:r>
            <a:br>
              <a:rPr lang="ru-RU" sz="22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200" b="1" dirty="0">
                <a:solidFill>
                  <a:srgbClr val="000066"/>
                </a:solidFill>
                <a:latin typeface="Comic Sans MS" pitchFamily="66" charset="0"/>
              </a:rPr>
              <a:t>Клювик вниз, поджала лапы.</a:t>
            </a:r>
            <a:br>
              <a:rPr lang="ru-RU" sz="22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200" b="1" dirty="0">
                <a:solidFill>
                  <a:srgbClr val="000066"/>
                </a:solidFill>
                <a:latin typeface="Comic Sans MS" pitchFamily="66" charset="0"/>
              </a:rPr>
              <a:t>Сколько сов надели шляпы?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  <p:bldP spid="153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050" y="0"/>
            <a:ext cx="4932363" cy="476250"/>
          </a:xfrm>
          <a:effectLst>
            <a:outerShdw dist="35921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A50021"/>
                </a:solidFill>
                <a:latin typeface="Comic Sans MS" pitchFamily="66" charset="0"/>
              </a:rPr>
              <a:t>Кот Корней - рыболов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9975" y="404813"/>
            <a:ext cx="4427538" cy="19431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  <a:t>На траве лежит улов.</a:t>
            </a:r>
            <a:b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  <a:t>Сосчитайте, сколько штук</a:t>
            </a:r>
            <a:b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  <a:t>Он поймал зубастых щук?</a:t>
            </a:r>
            <a:b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  <a:t>Сколько выловил Корней</a:t>
            </a:r>
            <a:b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</a:br>
            <a:r>
              <a:rPr lang="ru-RU" sz="2400" b="1" dirty="0">
                <a:solidFill>
                  <a:srgbClr val="000066"/>
                </a:solidFill>
                <a:latin typeface="Comic Sans MS" pitchFamily="66" charset="0"/>
              </a:rPr>
              <a:t>Полосатых окуней?</a:t>
            </a:r>
          </a:p>
        </p:txBody>
      </p:sp>
      <p:pic>
        <p:nvPicPr>
          <p:cNvPr id="18436" name="Picture 4" descr="2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2205038"/>
            <a:ext cx="5256213" cy="4419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857620" y="2643182"/>
            <a:ext cx="1000132" cy="78581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09 Облака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358214" y="592933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path" presetSubtype="0" repeatCount="200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39653 0.09329 C 0.40938 -0.16597 0.25295 -0.39097 0.04393 -0.40648 C -0.15573 -0.42546 -0.34271 -0.25139 -0.35521 -2.59259E-6 C -0.37031 0.23264 -0.23975 0.44908 -0.05243 0.46482 C 0.11893 0.47732 0.28125 0.33334 0.29358 0.11667 C 0.30608 -0.08078 0.19688 -0.26736 0.03768 -0.28287 C -0.10885 -0.29421 -0.246 -0.17407 -0.25521 0.00787 C -0.26493 0.16991 -0.17743 0.32986 -0.04653 0.33681 C 0.07205 0.34861 0.18403 0.2551 0.19393 0.10834 C 0.19983 -0.02361 0.13455 -0.15069 0.03143 -0.15903 C -0.05903 -0.16597 -0.1493 -0.09722 -0.15573 0.01574 C -0.16163 0.11227 -0.11528 0.20486 -0.03993 0.21343 C 0.02257 0.22107 0.08768 0.17847 0.09115 0.10093 C 0.09705 0.03935 0.07205 -0.02731 0.02552 -0.03518 C -0.01232 -0.03518 -0.04965 -0.01898 -0.05555 0.02292 C -0.05903 0.04977 -0.05243 0.07755 -0.03368 0.08959 C -0.02465 0.09329 -0.0184 0.09329 -0.00885 0.08959 " pathEditMode="relative" rAng="0" ptsTypes="fffffffffffffffff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7" y="-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500"/>
                            </p:stCondLst>
                            <p:childTnLst>
                              <p:par>
                                <p:cTn id="8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1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-конечная звезда 1"/>
          <p:cNvSpPr/>
          <p:nvPr/>
        </p:nvSpPr>
        <p:spPr>
          <a:xfrm>
            <a:off x="785786" y="1000108"/>
            <a:ext cx="2071702" cy="1785950"/>
          </a:xfrm>
          <a:prstGeom prst="star4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path" presetSubtype="0" repeatCount="300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06 -0.15394 L 0.71042 -0.15394 L 0.71042 0.58101 L -0.01406 0.58101 L -0.01406 -0.15394 Z " pathEditMode="relative" rAng="0" ptsTypes="FFFFF">
                                      <p:cBhvr>
                                        <p:cTn id="6" dur="300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" y="3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конечная звезда 1"/>
          <p:cNvSpPr/>
          <p:nvPr/>
        </p:nvSpPr>
        <p:spPr>
          <a:xfrm>
            <a:off x="3786182" y="2285992"/>
            <a:ext cx="1857388" cy="1500198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46" presetClass="path" presetSubtype="0" repeatCount="200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941 0.07454 C -0.40087 -0.16967 -0.25139 -0.38102 -0.05104 -0.3956 C 0.14046 -0.41342 0.3198 -0.25023 0.33178 -0.01296 C 0.34705 0.20533 0.22119 0.40949 0.0415 0.42385 C -0.12275 0.43542 -0.27865 0.30023 -0.29046 0.09676 C -0.30244 -0.08935 -0.1974 -0.26458 -0.04531 -0.27893 C 0.09549 -0.28981 0.22761 -0.17685 0.23629 -0.00602 C 0.24514 0.14699 0.16146 0.29653 0.03577 0.30394 C -0.07795 0.31459 -0.1856 0.22755 -0.19497 0.08889 C -0.2007 -0.03495 -0.13768 -0.15532 -0.03907 -0.1618 C 0.04792 -0.16967 0.13455 -0.10393 0.14046 0.00185 C 0.14653 0.09283 0.10174 0.1801 0.02935 0.1875 C -0.03004 0.19445 -0.09305 0.15486 -0.09618 0.08195 C -0.10174 0.02338 -0.07795 -0.03912 -0.0335 -0.0456 C 0.00295 -0.0456 0.03888 -0.03125 0.04445 0.00834 C 0.04792 0.03449 0.0415 0.05996 0.02378 0.07084 C 0.01493 0.07454 0.00885 0.07454 5E-6 0.07084 " pathEditMode="relative" rAng="0" ptsTypes="fffffffffffffffff">
                                      <p:cBhvr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3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1214422"/>
            <a:ext cx="1794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http://viki.rdf.ru/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85723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57</Words>
  <Application>Microsoft Office PowerPoint</Application>
  <PresentationFormat>Экран (4:3)</PresentationFormat>
  <Paragraphs>15</Paragraphs>
  <Slides>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Тянем-потянем</vt:lpstr>
      <vt:lpstr>Совушки и шляпы</vt:lpstr>
      <vt:lpstr>Кот Корней - рыболов</vt:lpstr>
      <vt:lpstr>Слайд 5</vt:lpstr>
      <vt:lpstr>Слайд 6</vt:lpstr>
      <vt:lpstr>Слайд 7</vt:lpstr>
      <vt:lpstr>Слайд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Устный счет</dc:title>
  <dc:creator>Maria</dc:creator>
  <cp:lastModifiedBy>Maria</cp:lastModifiedBy>
  <cp:revision>9</cp:revision>
  <dcterms:created xsi:type="dcterms:W3CDTF">2009-11-08T16:34:23Z</dcterms:created>
  <dcterms:modified xsi:type="dcterms:W3CDTF">2009-12-27T18:08:51Z</dcterms:modified>
</cp:coreProperties>
</file>