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66" r:id="rId4"/>
    <p:sldId id="258" r:id="rId5"/>
    <p:sldId id="259" r:id="rId6"/>
    <p:sldId id="260" r:id="rId7"/>
    <p:sldId id="261" r:id="rId8"/>
    <p:sldId id="267" r:id="rId9"/>
    <p:sldId id="270" r:id="rId10"/>
    <p:sldId id="262" r:id="rId11"/>
    <p:sldId id="268" r:id="rId12"/>
    <p:sldId id="269" r:id="rId13"/>
    <p:sldId id="263" r:id="rId14"/>
    <p:sldId id="265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9D1686D-E104-4A7B-8C66-C040EDDE6C84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3151B34-ED13-46C1-A7A0-D9A2E676B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D1686D-E104-4A7B-8C66-C040EDDE6C84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151B34-ED13-46C1-A7A0-D9A2E676B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9D1686D-E104-4A7B-8C66-C040EDDE6C84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151B34-ED13-46C1-A7A0-D9A2E676B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D1686D-E104-4A7B-8C66-C040EDDE6C84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151B34-ED13-46C1-A7A0-D9A2E676B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9D1686D-E104-4A7B-8C66-C040EDDE6C84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3151B34-ED13-46C1-A7A0-D9A2E676B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D1686D-E104-4A7B-8C66-C040EDDE6C84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151B34-ED13-46C1-A7A0-D9A2E676B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D1686D-E104-4A7B-8C66-C040EDDE6C84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151B34-ED13-46C1-A7A0-D9A2E676B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D1686D-E104-4A7B-8C66-C040EDDE6C84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151B34-ED13-46C1-A7A0-D9A2E676B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9D1686D-E104-4A7B-8C66-C040EDDE6C84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151B34-ED13-46C1-A7A0-D9A2E676B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D1686D-E104-4A7B-8C66-C040EDDE6C84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151B34-ED13-46C1-A7A0-D9A2E676B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D1686D-E104-4A7B-8C66-C040EDDE6C84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151B34-ED13-46C1-A7A0-D9A2E676BC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9D1686D-E104-4A7B-8C66-C040EDDE6C84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3151B34-ED13-46C1-A7A0-D9A2E676B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Волга в изображении русских поэтов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800" dirty="0" smtClean="0"/>
              <a:t>Урок литературы (внеклассное чтение) </a:t>
            </a:r>
          </a:p>
          <a:p>
            <a:r>
              <a:rPr lang="ru-RU" sz="2800" dirty="0" smtClean="0"/>
              <a:t>в 7 классе</a:t>
            </a:r>
          </a:p>
          <a:p>
            <a:pPr algn="l"/>
            <a:r>
              <a:rPr lang="ru-RU" sz="2800" dirty="0" smtClean="0"/>
              <a:t>Авторы: Жукова М.Ф., </a:t>
            </a:r>
            <a:r>
              <a:rPr lang="ru-RU" sz="2800" dirty="0" err="1" smtClean="0"/>
              <a:t>Костенкова</a:t>
            </a:r>
            <a:r>
              <a:rPr lang="ru-RU" sz="2800" dirty="0" smtClean="0"/>
              <a:t> Л.Н.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39000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«Темной гладью белая «Ракета»</a:t>
            </a:r>
            <a:br>
              <a:rPr lang="ru-RU" sz="2000" dirty="0" smtClean="0"/>
            </a:br>
            <a:r>
              <a:rPr lang="ru-RU" sz="2000" dirty="0" smtClean="0"/>
              <a:t>Устремилась к утренней заре»Н.Федоров</a:t>
            </a:r>
            <a:endParaRPr lang="ru-RU" sz="2000" dirty="0"/>
          </a:p>
        </p:txBody>
      </p:sp>
      <p:pic>
        <p:nvPicPr>
          <p:cNvPr id="6146" name="Picture 2" descr="D:\Documents and Settings\Admin\Мои документы\Мои рисунки\49769146_river_volg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52525" y="1837531"/>
            <a:ext cx="5848350" cy="43910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Николай </a:t>
            </a:r>
            <a:r>
              <a:rPr lang="ru-RU" dirty="0" err="1" smtClean="0"/>
              <a:t>Палькин</a:t>
            </a:r>
            <a:endParaRPr lang="ru-RU" dirty="0"/>
          </a:p>
        </p:txBody>
      </p:sp>
      <p:pic>
        <p:nvPicPr>
          <p:cNvPr id="3074" name="Picture 2" descr="D:\Documents and Settings\Admin\Мои документы\Мои рисунки\Пальки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500174"/>
            <a:ext cx="4000528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Н.Палькин</a:t>
            </a:r>
            <a:r>
              <a:rPr lang="ru-RU" dirty="0" smtClean="0"/>
              <a:t> «Спасибо, Волга»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Когда с дороги я над тобой</a:t>
            </a:r>
          </a:p>
          <a:p>
            <a:r>
              <a:rPr lang="ru-RU" dirty="0" smtClean="0"/>
              <a:t>Склонялся тихо и устало,</a:t>
            </a:r>
          </a:p>
          <a:p>
            <a:r>
              <a:rPr lang="ru-RU" dirty="0" smtClean="0"/>
              <a:t>Волной прохладной ты, как рукой,</a:t>
            </a:r>
          </a:p>
          <a:p>
            <a:r>
              <a:rPr lang="ru-RU" dirty="0" smtClean="0"/>
              <a:t> Усталость с плеч моих снимала.</a:t>
            </a:r>
          </a:p>
          <a:p>
            <a:r>
              <a:rPr lang="ru-RU" dirty="0" smtClean="0"/>
              <a:t>Где-то там вдали</a:t>
            </a:r>
          </a:p>
          <a:p>
            <a:r>
              <a:rPr lang="ru-RU" dirty="0" smtClean="0"/>
              <a:t>Края другие и другие реки.</a:t>
            </a:r>
          </a:p>
          <a:p>
            <a:r>
              <a:rPr lang="ru-RU" dirty="0" smtClean="0"/>
              <a:t>Ты моя судьба, </a:t>
            </a:r>
          </a:p>
          <a:p>
            <a:r>
              <a:rPr lang="ru-RU" dirty="0" smtClean="0"/>
              <a:t>Родная Волга, я с тобой навеки.</a:t>
            </a:r>
          </a:p>
          <a:p>
            <a:r>
              <a:rPr lang="ru-RU" dirty="0" smtClean="0"/>
              <a:t>И в дни разлуки порой крутой</a:t>
            </a:r>
          </a:p>
          <a:p>
            <a:r>
              <a:rPr lang="ru-RU" dirty="0" smtClean="0"/>
              <a:t>Мне снился твой зеленый берег, 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Звучал мне голос раздольный твой,</a:t>
            </a:r>
          </a:p>
          <a:p>
            <a:r>
              <a:rPr lang="ru-RU" dirty="0" smtClean="0"/>
              <a:t> И я в себя и в счастье верил.</a:t>
            </a:r>
          </a:p>
          <a:p>
            <a:r>
              <a:rPr lang="ru-RU" dirty="0" smtClean="0"/>
              <a:t>Друзей </a:t>
            </a:r>
            <a:r>
              <a:rPr lang="ru-RU" dirty="0" smtClean="0"/>
              <a:t>на Волге моих не счесть.</a:t>
            </a:r>
          </a:p>
          <a:p>
            <a:r>
              <a:rPr lang="ru-RU" dirty="0" smtClean="0"/>
              <a:t>Меня тут ждут, меня тут любят.</a:t>
            </a:r>
          </a:p>
          <a:p>
            <a:r>
              <a:rPr lang="ru-RU" dirty="0" smtClean="0"/>
              <a:t>Спасибо, Волга, что ты есть,</a:t>
            </a:r>
          </a:p>
          <a:p>
            <a:r>
              <a:rPr lang="ru-RU" dirty="0" smtClean="0"/>
              <a:t>За все , что есть, за все, что будет. </a:t>
            </a:r>
          </a:p>
          <a:p>
            <a:r>
              <a:rPr lang="ru-RU" dirty="0" smtClean="0"/>
              <a:t>Где-то там вдали</a:t>
            </a:r>
          </a:p>
          <a:p>
            <a:r>
              <a:rPr lang="ru-RU" dirty="0" smtClean="0"/>
              <a:t>Края другие и другие реки.</a:t>
            </a:r>
          </a:p>
          <a:p>
            <a:r>
              <a:rPr lang="ru-RU" dirty="0" smtClean="0"/>
              <a:t>Ты моя судьба, </a:t>
            </a:r>
          </a:p>
          <a:p>
            <a:r>
              <a:rPr lang="ru-RU" dirty="0" smtClean="0"/>
              <a:t>Родная Волга, я с тобой навеки.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«Мне снился твой зеленый берег, </a:t>
            </a:r>
            <a:br>
              <a:rPr lang="ru-RU" sz="2000" dirty="0" smtClean="0"/>
            </a:br>
            <a:r>
              <a:rPr lang="ru-RU" sz="2000" dirty="0" smtClean="0"/>
              <a:t>Звучал мне голос раздольный твой» </a:t>
            </a:r>
            <a:r>
              <a:rPr lang="ru-RU" sz="2000" dirty="0" err="1" smtClean="0"/>
              <a:t>Н.Палькин</a:t>
            </a:r>
            <a:endParaRPr lang="ru-RU" sz="2000" dirty="0"/>
          </a:p>
        </p:txBody>
      </p:sp>
      <p:pic>
        <p:nvPicPr>
          <p:cNvPr id="5122" name="Picture 2" descr="D:\Documents and Settings\Admin\Мои документы\Мои рисунки\10010972_Volga_mal_IMG_1067x650_433_q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857364"/>
            <a:ext cx="7143800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2390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«Спасибо, Волга, что ты есть!»</a:t>
            </a:r>
            <a:endParaRPr lang="ru-RU" sz="3200" dirty="0"/>
          </a:p>
        </p:txBody>
      </p:sp>
      <p:pic>
        <p:nvPicPr>
          <p:cNvPr id="8194" name="Picture 2" descr="D:\Documents and Settings\Admin\Мои документы\Мои рисунки\Волга 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5787" y="1643050"/>
            <a:ext cx="6500858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Евгений Евтушенко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Мы русские. Мы дети Волги.</a:t>
            </a:r>
          </a:p>
          <a:p>
            <a:pPr>
              <a:buNone/>
            </a:pPr>
            <a:r>
              <a:rPr lang="ru-RU" dirty="0" smtClean="0"/>
              <a:t>Для </a:t>
            </a:r>
            <a:r>
              <a:rPr lang="ru-RU" dirty="0" smtClean="0"/>
              <a:t>нас значения полны	</a:t>
            </a:r>
          </a:p>
          <a:p>
            <a:pPr>
              <a:buNone/>
            </a:pPr>
            <a:r>
              <a:rPr lang="ru-RU" dirty="0" smtClean="0"/>
              <a:t>Ее медлительные волны,</a:t>
            </a:r>
          </a:p>
          <a:p>
            <a:pPr>
              <a:buNone/>
            </a:pPr>
            <a:r>
              <a:rPr lang="ru-RU" dirty="0" smtClean="0"/>
              <a:t>Тяжелые, как валуны.	</a:t>
            </a:r>
          </a:p>
          <a:p>
            <a:pPr>
              <a:buNone/>
            </a:pPr>
            <a:r>
              <a:rPr lang="ru-RU" dirty="0" smtClean="0"/>
              <a:t>Любовь России к ней нетленна.</a:t>
            </a:r>
          </a:p>
          <a:p>
            <a:pPr>
              <a:buNone/>
            </a:pPr>
            <a:r>
              <a:rPr lang="ru-RU" dirty="0" smtClean="0"/>
              <a:t>К ней тянутся душою всей</a:t>
            </a:r>
          </a:p>
          <a:p>
            <a:pPr>
              <a:buNone/>
            </a:pPr>
            <a:r>
              <a:rPr lang="ru-RU" dirty="0" smtClean="0"/>
              <a:t> Кубань и Днепр, Нева и Лена</a:t>
            </a:r>
          </a:p>
          <a:p>
            <a:pPr algn="just">
              <a:buNone/>
            </a:pPr>
            <a:r>
              <a:rPr lang="ru-RU" dirty="0" smtClean="0"/>
              <a:t>И Ангара, и Енисей.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Люблю ее всю в нитках света,</a:t>
            </a:r>
          </a:p>
          <a:p>
            <a:pPr>
              <a:buNone/>
            </a:pPr>
            <a:r>
              <a:rPr lang="ru-RU" dirty="0" smtClean="0"/>
              <a:t>Всю в окаймленье ивняка…</a:t>
            </a:r>
          </a:p>
          <a:p>
            <a:pPr>
              <a:buNone/>
            </a:pPr>
            <a:r>
              <a:rPr lang="ru-RU" dirty="0" smtClean="0"/>
              <a:t>Но Волга для России это</a:t>
            </a:r>
          </a:p>
          <a:p>
            <a:pPr>
              <a:buNone/>
            </a:pPr>
            <a:r>
              <a:rPr lang="ru-RU" dirty="0" smtClean="0"/>
              <a:t> Гораздо больше, чем река.</a:t>
            </a:r>
          </a:p>
          <a:p>
            <a:pPr>
              <a:buNone/>
            </a:pPr>
            <a:r>
              <a:rPr lang="ru-RU" dirty="0" smtClean="0"/>
              <a:t>И жить мне молодо и звонко,</a:t>
            </a:r>
          </a:p>
          <a:p>
            <a:pPr>
              <a:buNone/>
            </a:pPr>
            <a:r>
              <a:rPr lang="ru-RU" dirty="0" smtClean="0"/>
              <a:t>И вечно мне шуметь и </a:t>
            </a:r>
            <a:r>
              <a:rPr lang="ru-RU" dirty="0" err="1" smtClean="0"/>
              <a:t>цвесть</a:t>
            </a:r>
            <a:r>
              <a:rPr lang="ru-RU" dirty="0" smtClean="0"/>
              <a:t>, </a:t>
            </a:r>
          </a:p>
          <a:p>
            <a:pPr>
              <a:buNone/>
            </a:pPr>
            <a:r>
              <a:rPr lang="ru-RU" dirty="0" smtClean="0"/>
              <a:t>Покуда ты, Россия, есть.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/>
              <a:t>Выучить наизусть стихотворение о Волге одного из саратовских поэтов, письменно ответить  на вопрос: « Чем для вас является Волга?»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Константин Бальмонт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«Вода – зеркало красоты, вечно созидающейся в нашей неистощимой, неисчерпаемой Вселенной. И слава той стране, которая нашла для своего лика могучую реку. Нет Египта без Нила, нет Индии без Ганга, есть в ряду величайших прекраснейших стран Россия, потому что у нее есть Волга».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Николай Алексеевич Некрасов</a:t>
            </a:r>
            <a:endParaRPr lang="ru-RU" sz="3200" dirty="0"/>
          </a:p>
        </p:txBody>
      </p:sp>
      <p:pic>
        <p:nvPicPr>
          <p:cNvPr id="1026" name="Picture 2" descr="D:\Documents and Settings\Admin\Мои документы\Мои рисунки\Некрасо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358" y="1687608"/>
            <a:ext cx="3186684" cy="46908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И.Репин «Бурлаки на Волге»</a:t>
            </a:r>
            <a:endParaRPr lang="ru-RU" dirty="0"/>
          </a:p>
        </p:txBody>
      </p:sp>
      <p:pic>
        <p:nvPicPr>
          <p:cNvPr id="1026" name="Picture 2" descr="D:\Documents and Settings\Admin\Мои документы\Мои рисунки\Бурлаки на Волг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0075" y="2418556"/>
            <a:ext cx="6953250" cy="32289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И.Левитан «На Волге» 1889</a:t>
            </a:r>
            <a:endParaRPr lang="ru-RU" dirty="0"/>
          </a:p>
        </p:txBody>
      </p:sp>
      <p:pic>
        <p:nvPicPr>
          <p:cNvPr id="2050" name="Picture 2" descr="D:\Documents and Settings\Admin\Мои документы\Мои рисунки\Волга 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42950" y="1994694"/>
            <a:ext cx="6667500" cy="40767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И.Левитан. «Свежий ветер. Волга» 1895</a:t>
            </a:r>
            <a:endParaRPr lang="ru-RU" b="0" dirty="0"/>
          </a:p>
        </p:txBody>
      </p:sp>
      <p:pic>
        <p:nvPicPr>
          <p:cNvPr id="3074" name="Picture 2" descr="D:\Documents and Settings\Admin\Мои документы\Мои рисунки\Волга 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829673"/>
            <a:ext cx="7239000" cy="440674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И.Левитан «На Волге» 1896</a:t>
            </a:r>
            <a:endParaRPr lang="ru-RU" dirty="0"/>
          </a:p>
        </p:txBody>
      </p:sp>
      <p:pic>
        <p:nvPicPr>
          <p:cNvPr id="4098" name="Picture 2" descr="D:\Documents and Settings\Admin\Мои документы\Мои рисунки\volg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42950" y="2128044"/>
            <a:ext cx="66675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Николай </a:t>
            </a:r>
            <a:r>
              <a:rPr lang="ru-RU" dirty="0" err="1" smtClean="0"/>
              <a:t>федоров</a:t>
            </a:r>
            <a:endParaRPr lang="ru-RU" dirty="0"/>
          </a:p>
        </p:txBody>
      </p:sp>
      <p:pic>
        <p:nvPicPr>
          <p:cNvPr id="2050" name="Picture 2" descr="D:\Documents and Settings\Admin\Мои документы\Мои рисунки\Федоро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643050"/>
            <a:ext cx="5072098" cy="42788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Н.Федоров «Ночь»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Ночь над Волгой тучами космата,</a:t>
            </a:r>
          </a:p>
          <a:p>
            <a:pPr>
              <a:buNone/>
            </a:pPr>
            <a:r>
              <a:rPr lang="ru-RU" dirty="0" smtClean="0"/>
              <a:t>В памяти преданья ворошит.</a:t>
            </a:r>
          </a:p>
          <a:p>
            <a:pPr>
              <a:buNone/>
            </a:pPr>
            <a:r>
              <a:rPr lang="ru-RU" dirty="0" smtClean="0"/>
              <a:t>Ночью от </a:t>
            </a:r>
            <a:r>
              <a:rPr lang="ru-RU" dirty="0" err="1" smtClean="0"/>
              <a:t>Чардыма</a:t>
            </a:r>
            <a:r>
              <a:rPr lang="ru-RU" dirty="0" smtClean="0"/>
              <a:t> до Ахмата</a:t>
            </a:r>
          </a:p>
          <a:p>
            <a:pPr>
              <a:buNone/>
            </a:pPr>
            <a:r>
              <a:rPr lang="ru-RU" dirty="0" err="1" smtClean="0"/>
              <a:t>По-хазарски</a:t>
            </a:r>
            <a:r>
              <a:rPr lang="ru-RU" dirty="0" smtClean="0"/>
              <a:t> шепчут камыши.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А вокруг через седую древность</a:t>
            </a:r>
          </a:p>
          <a:p>
            <a:pPr>
              <a:buNone/>
            </a:pPr>
            <a:r>
              <a:rPr lang="ru-RU" dirty="0" smtClean="0"/>
              <a:t> Повесть новых, молодых годов 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Написала наша современность </a:t>
            </a:r>
          </a:p>
          <a:p>
            <a:pPr>
              <a:buNone/>
            </a:pPr>
            <a:r>
              <a:rPr lang="ru-RU" dirty="0" smtClean="0"/>
              <a:t> Огоньками сел и городов.	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И, как дней грядущего примета,</a:t>
            </a:r>
          </a:p>
          <a:p>
            <a:pPr>
              <a:buNone/>
            </a:pPr>
            <a:r>
              <a:rPr lang="ru-RU" dirty="0" smtClean="0"/>
              <a:t>Предпоследним рейсом в октябре</a:t>
            </a:r>
          </a:p>
          <a:p>
            <a:pPr>
              <a:buNone/>
            </a:pPr>
            <a:r>
              <a:rPr lang="ru-RU" dirty="0" smtClean="0"/>
              <a:t>Темной гладью белая «Ракета»</a:t>
            </a:r>
          </a:p>
          <a:p>
            <a:pPr>
              <a:buNone/>
            </a:pPr>
            <a:r>
              <a:rPr lang="ru-RU" dirty="0" smtClean="0"/>
              <a:t>Устремилась к утренней заре.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93</TotalTime>
  <Words>394</Words>
  <Application>Microsoft Office PowerPoint</Application>
  <PresentationFormat>Экран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Волга в изображении русских поэтов</vt:lpstr>
      <vt:lpstr>  Константин Бальмонт</vt:lpstr>
      <vt:lpstr>Николай Алексеевич Некрасов</vt:lpstr>
      <vt:lpstr>  И.Репин «Бурлаки на Волге»</vt:lpstr>
      <vt:lpstr>И.Левитан «На Волге» 1889</vt:lpstr>
      <vt:lpstr>И.Левитан. «Свежий ветер. Волга» 1895</vt:lpstr>
      <vt:lpstr>И.Левитан «На Волге» 1896</vt:lpstr>
      <vt:lpstr>         Николай федоров</vt:lpstr>
      <vt:lpstr>     Н.Федоров «Ночь»</vt:lpstr>
      <vt:lpstr>«Темной гладью белая «Ракета» Устремилась к утренней заре»Н.Федоров</vt:lpstr>
      <vt:lpstr>        Николай Палькин</vt:lpstr>
      <vt:lpstr> Н.Палькин «Спасибо, Волга»</vt:lpstr>
      <vt:lpstr>«Мне снился твой зеленый берег,  Звучал мне голос раздольный твой» Н.Палькин</vt:lpstr>
      <vt:lpstr>«Спасибо, Волга, что ты есть!»</vt:lpstr>
      <vt:lpstr>    Евгений Евтушенко</vt:lpstr>
      <vt:lpstr>    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Волга в изображении русских поэтов</dc:title>
  <dc:creator>Admin</dc:creator>
  <cp:lastModifiedBy>Admin</cp:lastModifiedBy>
  <cp:revision>31</cp:revision>
  <dcterms:created xsi:type="dcterms:W3CDTF">2009-12-03T16:45:26Z</dcterms:created>
  <dcterms:modified xsi:type="dcterms:W3CDTF">2009-12-04T12:23:13Z</dcterms:modified>
</cp:coreProperties>
</file>