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7B7FC3-5DDA-41DF-A73A-22C2E88EB5B7}" type="datetimeFigureOut">
              <a:rPr lang="ru-RU" smtClean="0"/>
              <a:pPr/>
              <a:t>14.12.2009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2589B90-81EA-4D97-BBD0-D9573B80B1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572008"/>
            <a:ext cx="5772168" cy="1066792"/>
          </a:xfrm>
        </p:spPr>
        <p:txBody>
          <a:bodyPr>
            <a:normAutofit/>
          </a:bodyPr>
          <a:lstStyle/>
          <a:p>
            <a:r>
              <a:rPr lang="ru-RU" b="1" dirty="0" smtClean="0"/>
              <a:t>Цель: обобщить и </a:t>
            </a:r>
            <a:r>
              <a:rPr lang="ru-RU" b="1" dirty="0" smtClean="0"/>
              <a:t>закрепить </a:t>
            </a:r>
            <a:r>
              <a:rPr lang="ru-RU" b="1" dirty="0" smtClean="0"/>
              <a:t>знания учащихся по теме урока.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Повторение. Виды сложных предложений. Сложносочиненные предложения.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914400" y="428604"/>
            <a:ext cx="7772400" cy="5591196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dirty="0" err="1" smtClean="0"/>
              <a:t>Отг</a:t>
            </a:r>
            <a:r>
              <a:rPr lang="ru-RU" dirty="0" smtClean="0"/>
              <a:t>..</a:t>
            </a:r>
            <a:r>
              <a:rPr lang="ru-RU" dirty="0" err="1" smtClean="0"/>
              <a:t>ворила</a:t>
            </a:r>
            <a:r>
              <a:rPr lang="ru-RU" dirty="0" smtClean="0"/>
              <a:t> роща </a:t>
            </a:r>
            <a:r>
              <a:rPr lang="ru-RU" dirty="0" err="1" smtClean="0"/>
              <a:t>з</a:t>
            </a:r>
            <a:r>
              <a:rPr lang="ru-RU" dirty="0" smtClean="0"/>
              <a:t>..</a:t>
            </a:r>
            <a:r>
              <a:rPr lang="ru-RU" dirty="0" err="1" smtClean="0"/>
              <a:t>лотая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Березовым веселым языком </a:t>
            </a:r>
          </a:p>
          <a:p>
            <a:pPr>
              <a:buNone/>
            </a:pPr>
            <a:r>
              <a:rPr lang="ru-RU" dirty="0" smtClean="0"/>
              <a:t>    И журавли печально </a:t>
            </a:r>
            <a:r>
              <a:rPr lang="ru-RU" dirty="0" err="1" smtClean="0"/>
              <a:t>прол</a:t>
            </a:r>
            <a:r>
              <a:rPr lang="ru-RU" dirty="0" smtClean="0"/>
              <a:t>..тая </a:t>
            </a:r>
          </a:p>
          <a:p>
            <a:pPr>
              <a:buNone/>
            </a:pPr>
            <a:r>
              <a:rPr lang="ru-RU" dirty="0" smtClean="0"/>
              <a:t>    Уж (не) жалеют больше ни (о) чем.</a:t>
            </a:r>
          </a:p>
          <a:p>
            <a:endParaRPr lang="ru-RU" dirty="0" smtClean="0"/>
          </a:p>
          <a:p>
            <a:r>
              <a:rPr lang="ru-RU" dirty="0" smtClean="0"/>
              <a:t>…Я </a:t>
            </a:r>
            <a:r>
              <a:rPr lang="ru-RU" dirty="0" err="1" smtClean="0"/>
              <a:t>приш</a:t>
            </a:r>
            <a:r>
              <a:rPr lang="ru-RU" dirty="0" smtClean="0"/>
              <a:t>..л на эту землю</a:t>
            </a:r>
          </a:p>
          <a:p>
            <a:pPr>
              <a:buNone/>
            </a:pPr>
            <a:r>
              <a:rPr lang="ru-RU" dirty="0" smtClean="0"/>
              <a:t>    Чтоб скорей ее покинуть.</a:t>
            </a:r>
          </a:p>
          <a:p>
            <a:endParaRPr lang="ru-RU" dirty="0" smtClean="0"/>
          </a:p>
          <a:p>
            <a:r>
              <a:rPr lang="ru-RU" dirty="0" smtClean="0"/>
              <a:t>Пот..</a:t>
            </a:r>
            <a:r>
              <a:rPr lang="ru-RU" dirty="0" err="1" smtClean="0"/>
              <a:t>нула</a:t>
            </a:r>
            <a:r>
              <a:rPr lang="ru-RU" dirty="0" smtClean="0"/>
              <a:t> деревня в ухабинах</a:t>
            </a:r>
          </a:p>
          <a:p>
            <a:pPr>
              <a:buNone/>
            </a:pPr>
            <a:r>
              <a:rPr lang="ru-RU" dirty="0" smtClean="0"/>
              <a:t>    Заслонили избенки л..</a:t>
            </a:r>
            <a:r>
              <a:rPr lang="ru-RU" dirty="0" err="1" smtClean="0"/>
              <a:t>са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</a:t>
            </a:r>
            <a:r>
              <a:rPr lang="ru-RU" b="1" dirty="0" smtClean="0"/>
              <a:t>СЛОЖНОЕ   ПРЕДЛОЖЕНИЕ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1857364"/>
            <a:ext cx="7829576" cy="4162436"/>
          </a:xfrm>
        </p:spPr>
        <p:txBody>
          <a:bodyPr/>
          <a:lstStyle/>
          <a:p>
            <a:r>
              <a:rPr lang="ru-RU" u="sng" dirty="0" smtClean="0"/>
              <a:t>СОЮЗНОЕ  </a:t>
            </a:r>
            <a:r>
              <a:rPr lang="ru-RU" dirty="0" smtClean="0"/>
              <a:t>                                  </a:t>
            </a:r>
            <a:r>
              <a:rPr lang="ru-RU" u="sng" dirty="0" smtClean="0"/>
              <a:t>БЕССОЮЗНОЕ</a:t>
            </a:r>
          </a:p>
          <a:p>
            <a:r>
              <a:rPr lang="ru-RU" dirty="0" smtClean="0"/>
              <a:t>Сложносочиненное</a:t>
            </a:r>
          </a:p>
          <a:p>
            <a:r>
              <a:rPr lang="ru-RU" dirty="0" smtClean="0"/>
              <a:t>Сложноподчиненное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00694" y="1142984"/>
            <a:ext cx="150019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2214546" y="1214422"/>
            <a:ext cx="1428760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214290"/>
            <a:ext cx="7772400" cy="580551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Шумит на дворе непогода, а в доме давно уже спят.                                                     ( А.Н.Толстой)</a:t>
            </a:r>
          </a:p>
          <a:p>
            <a:endParaRPr lang="ru-RU" dirty="0" smtClean="0"/>
          </a:p>
          <a:p>
            <a:r>
              <a:rPr lang="ru-RU" dirty="0" smtClean="0"/>
              <a:t>У меня была только синяя краска; но, несмотря на это, я затеял нарисовать охоту. (Л. Н.Толстой)</a:t>
            </a:r>
          </a:p>
          <a:p>
            <a:endParaRPr lang="ru-RU" dirty="0" smtClean="0"/>
          </a:p>
          <a:p>
            <a:r>
              <a:rPr lang="ru-RU" dirty="0" smtClean="0"/>
              <a:t>Я спешу туда ж – а там уже весь город.                                                                                                                                                 (А.С.Пушкин)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По улицам двигались тяжелые грузовики, и мчались легковые автомобили, и торопливо шли пешеходы.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501122" cy="566263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Кажется, лист не шелохнется и веточка не скрипнет.</a:t>
            </a:r>
          </a:p>
          <a:p>
            <a:endParaRPr lang="ru-RU" dirty="0" smtClean="0"/>
          </a:p>
          <a:p>
            <a:r>
              <a:rPr lang="ru-RU" dirty="0" smtClean="0"/>
              <a:t>Когда началась гроза, игра прекратилась и дети бросились домой.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Прогулка в зимнем саду и катание на санках.</a:t>
            </a:r>
          </a:p>
          <a:p>
            <a:endParaRPr lang="ru-RU" dirty="0" smtClean="0"/>
          </a:p>
          <a:p>
            <a:r>
              <a:rPr lang="ru-RU" dirty="0" smtClean="0"/>
              <a:t>Который теперь час и сколько времени нам еще осталось ждать.</a:t>
            </a:r>
          </a:p>
          <a:p>
            <a:endParaRPr lang="ru-RU" dirty="0" smtClean="0"/>
          </a:p>
          <a:p>
            <a:r>
              <a:rPr lang="ru-RU" u="sng" dirty="0" smtClean="0"/>
              <a:t>Нужно </a:t>
            </a:r>
            <a:r>
              <a:rPr lang="ru-RU" dirty="0" smtClean="0"/>
              <a:t>написать работу и </a:t>
            </a:r>
            <a:r>
              <a:rPr lang="ru-RU" u="sng" dirty="0" smtClean="0"/>
              <a:t>следует</a:t>
            </a:r>
            <a:r>
              <a:rPr lang="ru-RU" dirty="0" smtClean="0"/>
              <a:t> объяснить допущенные в ней ошибки.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Копия img01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285750"/>
            <a:ext cx="4500594" cy="60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33950" y="285728"/>
            <a:ext cx="3749040" cy="5734072"/>
          </a:xfrm>
          <a:scene3d>
            <a:camera prst="isometricOffAxis1Right"/>
            <a:lightRig rig="threePt" dir="t"/>
          </a:scene3d>
        </p:spPr>
        <p:txBody>
          <a:bodyPr>
            <a:normAutofit/>
          </a:bodyPr>
          <a:lstStyle/>
          <a:p>
            <a:r>
              <a:rPr lang="ru-RU" sz="1800" b="1" dirty="0" smtClean="0"/>
              <a:t>Легли на холст (не) </a:t>
            </a:r>
            <a:r>
              <a:rPr lang="ru-RU" sz="1800" b="1" dirty="0" err="1" smtClean="0"/>
              <a:t>брежные</a:t>
            </a:r>
            <a:r>
              <a:rPr lang="ru-RU" sz="1800" b="1" dirty="0" smtClean="0"/>
              <a:t> мазки </a:t>
            </a:r>
          </a:p>
          <a:p>
            <a:pPr>
              <a:buNone/>
            </a:pPr>
            <a:r>
              <a:rPr lang="ru-RU" sz="1800" b="1" dirty="0" smtClean="0"/>
              <a:t>     И побежала (в)даль волна морская. </a:t>
            </a:r>
          </a:p>
          <a:p>
            <a:pPr>
              <a:buNone/>
            </a:pPr>
            <a:r>
              <a:rPr lang="ru-RU" sz="1800" b="1" dirty="0" smtClean="0"/>
              <a:t>     И след простыл печали и тоски. </a:t>
            </a:r>
          </a:p>
          <a:p>
            <a:pPr>
              <a:buNone/>
            </a:pPr>
            <a:r>
              <a:rPr lang="ru-RU" sz="1800" b="1" dirty="0" smtClean="0"/>
              <a:t>     Душа вспорхнула волны догоняя.</a:t>
            </a:r>
          </a:p>
          <a:p>
            <a:endParaRPr lang="ru-RU" sz="1800" b="1" dirty="0" smtClean="0"/>
          </a:p>
          <a:p>
            <a:endParaRPr lang="ru-RU" sz="1800" b="1" dirty="0" smtClean="0"/>
          </a:p>
          <a:p>
            <a:r>
              <a:rPr lang="ru-RU" sz="1800" b="1" dirty="0" smtClean="0"/>
              <a:t>Вода меняет цвет она горит </a:t>
            </a:r>
          </a:p>
          <a:p>
            <a:pPr>
              <a:buNone/>
            </a:pPr>
            <a:r>
              <a:rPr lang="ru-RU" sz="1800" b="1" dirty="0" smtClean="0"/>
              <a:t>      И сотни лун куда (то) мчат потоки. </a:t>
            </a:r>
          </a:p>
          <a:p>
            <a:pPr>
              <a:buNone/>
            </a:pPr>
            <a:r>
              <a:rPr lang="ru-RU" sz="1800" b="1" dirty="0" smtClean="0"/>
              <a:t>     Вот-вот проглянет солнце на востоке </a:t>
            </a:r>
          </a:p>
          <a:p>
            <a:pPr>
              <a:buNone/>
            </a:pPr>
            <a:r>
              <a:rPr lang="ru-RU" sz="1800" b="1" dirty="0" smtClean="0"/>
              <a:t>      И океан покорно замолчит.</a:t>
            </a:r>
          </a:p>
          <a:p>
            <a:endParaRPr lang="ru-RU" sz="2000" b="1" dirty="0" smtClean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00100" y="928670"/>
            <a:ext cx="7772400" cy="509113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Несмотря на позднее время, в лесу еще можно было слышать пение птиц.</a:t>
            </a:r>
          </a:p>
          <a:p>
            <a:pPr>
              <a:buNone/>
            </a:pPr>
            <a:endParaRPr lang="ru-RU" sz="3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Вследствие продолжительных дождей болота стали непроходимые.</a:t>
            </a: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101</TotalTime>
  <Words>285</Words>
  <Application>Microsoft Office PowerPoint</Application>
  <PresentationFormat>Экран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Повторение. Виды сложных предложений. Сложносочиненные предложения.</vt:lpstr>
      <vt:lpstr>Слайд 2</vt:lpstr>
      <vt:lpstr>      СЛОЖНОЕ   ПРЕДЛОЖЕНИЕ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Повторение. Виды сложных предложений. Сложносочиненные предложения.</dc:title>
  <dc:creator>USER</dc:creator>
  <cp:lastModifiedBy>USER</cp:lastModifiedBy>
  <cp:revision>12</cp:revision>
  <dcterms:created xsi:type="dcterms:W3CDTF">2009-12-11T16:04:24Z</dcterms:created>
  <dcterms:modified xsi:type="dcterms:W3CDTF">2009-12-14T19:27:37Z</dcterms:modified>
</cp:coreProperties>
</file>