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9" r:id="rId4"/>
    <p:sldId id="277" r:id="rId5"/>
    <p:sldId id="278" r:id="rId6"/>
    <p:sldId id="272" r:id="rId7"/>
    <p:sldId id="273" r:id="rId8"/>
    <p:sldId id="27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6;&#1072;&#1080;&#1089;&#1072;%20&#1057;&#1077;&#1084;&#1105;&#1085;&#1086;&#1074;&#1085;&#1072;\Pictures\&#1074;%20&#1084;&#1080;&#1088;&#1077;%20&#1078;&#1080;&#1074;&#1086;&#1090;&#1085;&#1099;&#1093;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6;&#1072;&#1080;&#1089;&#1072;%20&#1057;&#1077;&#1084;&#1105;&#1085;&#1086;&#1074;&#1085;&#1072;\Documents\&#1050;&#1042;&#1053;%20-&#1044;&#1077;&#1084;&#1095;&#1077;&#1085;&#1082;&#1086;%20&#1054;.&#1055;\TanecMalen'kihUtiat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КВН по книге В.В.Бианки «Лесная газета»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214818"/>
            <a:ext cx="3958972" cy="2000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 учитель начальных классов </a:t>
            </a:r>
          </a:p>
          <a:p>
            <a:pPr algn="ctr"/>
            <a:r>
              <a:rPr lang="ru-RU" dirty="0" smtClean="0"/>
              <a:t>МОУ-СОШ №11</a:t>
            </a:r>
          </a:p>
          <a:p>
            <a:pPr algn="ctr"/>
            <a:r>
              <a:rPr lang="ru-RU" dirty="0" smtClean="0"/>
              <a:t>Демченко О.П.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4456176" cy="587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1428736"/>
            <a:ext cx="2692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Попугай.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2928934"/>
            <a:ext cx="3786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Г.Остер «Зарядка для хвоста»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4596384" cy="6042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29256" y="1428736"/>
            <a:ext cx="3398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Петушок.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2928934"/>
            <a:ext cx="3571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«Сказка о золотом петушке» 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794250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36" y="1500174"/>
            <a:ext cx="1988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Сова.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2857496"/>
            <a:ext cx="30003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</a:rPr>
              <a:t>А.Милн</a:t>
            </a:r>
            <a:r>
              <a:rPr lang="ru-RU" sz="4400" b="1" dirty="0" smtClean="0">
                <a:solidFill>
                  <a:srgbClr val="002060"/>
                </a:solidFill>
              </a:rPr>
              <a:t>. «</a:t>
            </a:r>
            <a:r>
              <a:rPr lang="ru-RU" sz="4400" b="1" dirty="0" err="1" smtClean="0">
                <a:solidFill>
                  <a:srgbClr val="002060"/>
                </a:solidFill>
              </a:rPr>
              <a:t>Винни-Пух</a:t>
            </a:r>
            <a:r>
              <a:rPr lang="ru-RU" sz="4400" b="1" dirty="0" smtClean="0">
                <a:solidFill>
                  <a:srgbClr val="002060"/>
                </a:solidFill>
              </a:rPr>
              <a:t> и все-все-все»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290816" cy="5075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072074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Вот быстрая, лёгкая тень. Узкие крылья серпом, хвост длинный, закруглённый. Кто летит?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3429000"/>
            <a:ext cx="248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СОКОЛ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7016496" cy="5084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149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Тень больше, крылья круто изогнуты. Хвост на конце с выемкой. Это кто?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3500438"/>
            <a:ext cx="296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КОРШУН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7089648" cy="5151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143512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Тень птицы такого же примерно роста, но вся пошире, крылья толстые, хвост прямой. Кто летит?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271462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ЯСТРЕБ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62800" cy="4956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5776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Очень большая тень, крылья громадные, на конце как будто с растопыренными пальцами; голова и хвост кажутся маленькими. Кто?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3786190"/>
            <a:ext cx="1617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mtClean="0">
                <a:solidFill>
                  <a:srgbClr val="002060"/>
                </a:solidFill>
              </a:rPr>
              <a:t>ОРЁЛ</a:t>
            </a:r>
            <a:endParaRPr lang="ru-RU" sz="4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7000892" cy="485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Крылья горбом, ноги позади, как палка, а шея с головой – как поваленный на спину вопросительный знак. Кто это?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5072074"/>
            <a:ext cx="2491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цапля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6858016" cy="4786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Вот очень большая белая птица с длинной-длинной шеей, крылья позади, хвоста мало, ног не видно. Кто это?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572140"/>
            <a:ext cx="2948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ЛЕБЕДЬ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216"/>
            <a:ext cx="7589520" cy="5510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Крылья посередине, спереди шея, как палка. Кто это?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8386" y="3857628"/>
            <a:ext cx="3645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ЖУРАВЛЬ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3735421" cy="3073940"/>
          </a:xfrm>
          <a:prstGeom prst="rect">
            <a:avLst/>
          </a:prstGeom>
        </p:spPr>
      </p:pic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714356"/>
            <a:ext cx="3895725" cy="2933700"/>
          </a:xfrm>
          <a:prstGeom prst="rect">
            <a:avLst/>
          </a:prstGeom>
        </p:spPr>
      </p:pic>
      <p:pic>
        <p:nvPicPr>
          <p:cNvPr id="5" name="Рисунок 4" descr="Рисунок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3929066"/>
            <a:ext cx="3403600" cy="261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Птицы Краснодарского края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в мире животных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58148" y="6072206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72" y="3286124"/>
            <a:ext cx="3357586" cy="5000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Пеночка </a:t>
            </a:r>
            <a:r>
              <a:rPr lang="ru-RU" sz="2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теньковка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3429000"/>
            <a:ext cx="214314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Горная </a:t>
            </a:r>
          </a:p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трясогуска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6000768"/>
            <a:ext cx="335758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Певчий дрозд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10512"/>
            <a:ext cx="7321296" cy="5047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Здесь нарисованы крылья двух птиц. одна из них живёт в лесной чаще, а другая – на больших открытых просторах. У какой какое крыло?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03120"/>
            <a:ext cx="6760464" cy="475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Здесь нарисованы ноги трёх разных птиц. одна из этих птиц живёт на деревьях, другая на земле, третья на воде. Которая – где?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1357322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ПТИЦУ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1035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</a:rPr>
              <a:t>УЗНАЮТ В ПОЛЁТЕ, А ЧЕЛОВЕКА В РАБОТЕ.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little-bird-animation-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8907"/>
            <a:ext cx="2000264" cy="1695139"/>
          </a:xfrm>
          <a:prstGeom prst="rect">
            <a:avLst/>
          </a:prstGeom>
        </p:spPr>
      </p:pic>
      <p:pic>
        <p:nvPicPr>
          <p:cNvPr id="6" name="Рисунок 5" descr="Рисунок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500042"/>
            <a:ext cx="2520548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428604"/>
            <a:ext cx="4357718" cy="2970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928670"/>
            <a:ext cx="3613951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643314"/>
            <a:ext cx="3419253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488" y="2928934"/>
            <a:ext cx="207170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Дятел.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857892"/>
            <a:ext cx="207170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Сненгирь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5857892"/>
            <a:ext cx="185735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Сова.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313355" cy="2259106"/>
          </a:xfrm>
          <a:prstGeom prst="rect">
            <a:avLst/>
          </a:prstGeom>
        </p:spPr>
      </p:pic>
      <p:pic>
        <p:nvPicPr>
          <p:cNvPr id="4" name="Рисунок 3" descr="Рисунок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857232"/>
            <a:ext cx="3686175" cy="4895850"/>
          </a:xfrm>
          <a:prstGeom prst="rect">
            <a:avLst/>
          </a:prstGeom>
        </p:spPr>
      </p:pic>
      <p:pic>
        <p:nvPicPr>
          <p:cNvPr id="5" name="Рисунок 4" descr="Рисунок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895600"/>
            <a:ext cx="3590925" cy="3962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2428868"/>
            <a:ext cx="2000264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Бородач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072206"/>
            <a:ext cx="1857388" cy="7857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Беркут.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5786454"/>
            <a:ext cx="4214810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Белоголовый сип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3028208" cy="2291938"/>
          </a:xfrm>
          <a:prstGeom prst="rect">
            <a:avLst/>
          </a:prstGeom>
        </p:spPr>
      </p:pic>
      <p:pic>
        <p:nvPicPr>
          <p:cNvPr id="3" name="Рисунок 2" descr="Рисунок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0"/>
            <a:ext cx="2882900" cy="3129566"/>
          </a:xfrm>
          <a:prstGeom prst="rect">
            <a:avLst/>
          </a:prstGeom>
        </p:spPr>
      </p:pic>
      <p:pic>
        <p:nvPicPr>
          <p:cNvPr id="4" name="Рисунок 3" descr="Рисунок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429000"/>
            <a:ext cx="4157472" cy="2803358"/>
          </a:xfrm>
          <a:prstGeom prst="rect">
            <a:avLst/>
          </a:prstGeom>
        </p:spPr>
      </p:pic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571876"/>
            <a:ext cx="3097530" cy="24460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500306"/>
            <a:ext cx="435771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Завирушка лесная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929330"/>
            <a:ext cx="2000264" cy="5572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Сойка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500306"/>
            <a:ext cx="307180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Луговой чекан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857892"/>
            <a:ext cx="328611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Кавказский улан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4315276" cy="61436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857232"/>
            <a:ext cx="42862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«Охранять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природу –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значит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охранять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Родину»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3823855" cy="5198724"/>
          </a:xfrm>
          <a:prstGeom prst="rect">
            <a:avLst/>
          </a:prstGeom>
        </p:spPr>
      </p:pic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142984"/>
            <a:ext cx="3942080" cy="5110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Охрана природы – долг  каждого.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4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Танец утят.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duck-animation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519" y="857231"/>
            <a:ext cx="3085481" cy="2214579"/>
          </a:xfrm>
          <a:prstGeom prst="rect">
            <a:avLst/>
          </a:prstGeom>
        </p:spPr>
      </p:pic>
      <p:pic>
        <p:nvPicPr>
          <p:cNvPr id="4" name="Рисунок 3" descr="Рисунок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500306"/>
            <a:ext cx="1343028" cy="909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58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исунок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500306"/>
            <a:ext cx="1271590" cy="860972"/>
          </a:xfrm>
          <a:prstGeom prst="rect">
            <a:avLst/>
          </a:prstGeom>
        </p:spPr>
      </p:pic>
      <p:pic>
        <p:nvPicPr>
          <p:cNvPr id="7" name="Рисунок 6" descr="Рисунок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795" y="1428736"/>
            <a:ext cx="1266101" cy="857256"/>
          </a:xfrm>
          <a:prstGeom prst="rect">
            <a:avLst/>
          </a:prstGeom>
        </p:spPr>
      </p:pic>
      <p:pic>
        <p:nvPicPr>
          <p:cNvPr id="8" name="Рисунок 7" descr="Рисунок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1500174"/>
            <a:ext cx="1271590" cy="860972"/>
          </a:xfrm>
          <a:prstGeom prst="rect">
            <a:avLst/>
          </a:prstGeom>
        </p:spPr>
      </p:pic>
      <p:pic>
        <p:nvPicPr>
          <p:cNvPr id="9" name="Рисунок 8" descr="Рисунок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42" y="2571744"/>
            <a:ext cx="1371610" cy="928694"/>
          </a:xfrm>
          <a:prstGeom prst="rect">
            <a:avLst/>
          </a:prstGeom>
        </p:spPr>
      </p:pic>
      <p:pic>
        <p:nvPicPr>
          <p:cNvPr id="10" name="Рисунок 9" descr="Рисунок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76" y="1643050"/>
            <a:ext cx="1371610" cy="928694"/>
          </a:xfrm>
          <a:prstGeom prst="rect">
            <a:avLst/>
          </a:prstGeom>
        </p:spPr>
      </p:pic>
      <p:pic>
        <p:nvPicPr>
          <p:cNvPr id="11" name="Рисунок 10" descr="45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643446"/>
            <a:ext cx="1352857" cy="1928826"/>
          </a:xfrm>
          <a:prstGeom prst="rect">
            <a:avLst/>
          </a:prstGeom>
        </p:spPr>
      </p:pic>
      <p:pic>
        <p:nvPicPr>
          <p:cNvPr id="12" name="Рисунок 11" descr="45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071941"/>
            <a:ext cx="1500198" cy="2138897"/>
          </a:xfrm>
          <a:prstGeom prst="rect">
            <a:avLst/>
          </a:prstGeom>
        </p:spPr>
      </p:pic>
      <p:pic>
        <p:nvPicPr>
          <p:cNvPr id="13" name="Рисунок 12" descr="72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3929066"/>
            <a:ext cx="1285884" cy="2347249"/>
          </a:xfrm>
          <a:prstGeom prst="rect">
            <a:avLst/>
          </a:prstGeom>
        </p:spPr>
      </p:pic>
      <p:pic>
        <p:nvPicPr>
          <p:cNvPr id="14" name="Рисунок 13" descr="72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3500438"/>
            <a:ext cx="1171579" cy="2138597"/>
          </a:xfrm>
          <a:prstGeom prst="rect">
            <a:avLst/>
          </a:prstGeom>
        </p:spPr>
      </p:pic>
      <p:pic>
        <p:nvPicPr>
          <p:cNvPr id="17" name="TanecMalen'kihUti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072462" y="6000768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240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240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840992"/>
            <a:ext cx="6382512" cy="5017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Галчонок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933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Э.Успенский. «Дядя Фёдор, пёс и кот»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устами младенца</Template>
  <TotalTime>111</TotalTime>
  <Words>310</Words>
  <PresentationFormat>Экран (4:3)</PresentationFormat>
  <Paragraphs>52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КВН по книге В.В.Бианки «Лесная газета»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ПТИЦУ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Раиса Семёновна</dc:creator>
  <cp:lastModifiedBy>Раиса Семёновна</cp:lastModifiedBy>
  <cp:revision>31</cp:revision>
  <dcterms:created xsi:type="dcterms:W3CDTF">2009-12-18T16:11:12Z</dcterms:created>
  <dcterms:modified xsi:type="dcterms:W3CDTF">2009-12-21T06:50:44Z</dcterms:modified>
</cp:coreProperties>
</file>