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674" autoAdjust="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Documents and Settings\Максим\Рабочий стол\Новая папка (2)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pic>
        <p:nvPicPr>
          <p:cNvPr id="11" name="Picture 5" descr="C:\Documents and Settings\Максим\Рабочий стол\Новая папка (2)\0906719513b41f4f8a2eacdfc4b9ceb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473195" y="4949261"/>
            <a:ext cx="1507961" cy="1908739"/>
          </a:xfrm>
          <a:prstGeom prst="rect">
            <a:avLst/>
          </a:prstGeom>
          <a:noFill/>
        </p:spPr>
      </p:pic>
      <p:pic>
        <p:nvPicPr>
          <p:cNvPr id="12" name="Picture 7" descr="C:\Documents and Settings\Максим\Рабочий стол\Новая папка (2)\1210014523_skazka_05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01221" y="5325157"/>
            <a:ext cx="768337" cy="1532843"/>
          </a:xfrm>
          <a:prstGeom prst="rect">
            <a:avLst/>
          </a:prstGeom>
          <a:noFill/>
        </p:spPr>
      </p:pic>
      <p:sp>
        <p:nvSpPr>
          <p:cNvPr id="13" name="Выноска-облако 12"/>
          <p:cNvSpPr/>
          <p:nvPr/>
        </p:nvSpPr>
        <p:spPr>
          <a:xfrm rot="777245">
            <a:off x="4340532" y="3493462"/>
            <a:ext cx="1357322" cy="1275776"/>
          </a:xfrm>
          <a:prstGeom prst="cloudCallout">
            <a:avLst>
              <a:gd name="adj1" fmla="val -92009"/>
              <a:gd name="adj2" fmla="val 145480"/>
            </a:avLst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Excuse me!</a:t>
            </a:r>
            <a:endParaRPr lang="ru-RU" sz="2000" dirty="0"/>
          </a:p>
        </p:txBody>
      </p:sp>
      <p:sp>
        <p:nvSpPr>
          <p:cNvPr id="14" name="Выноска-облако 13"/>
          <p:cNvSpPr/>
          <p:nvPr/>
        </p:nvSpPr>
        <p:spPr>
          <a:xfrm>
            <a:off x="1357290" y="2571744"/>
            <a:ext cx="1357322" cy="1275776"/>
          </a:xfrm>
          <a:prstGeom prst="cloudCallout">
            <a:avLst>
              <a:gd name="adj1" fmla="val 57400"/>
              <a:gd name="adj2" fmla="val 175344"/>
            </a:avLst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Yes?</a:t>
            </a:r>
            <a:endParaRPr lang="ru-RU" sz="2200" dirty="0"/>
          </a:p>
        </p:txBody>
      </p:sp>
      <p:sp>
        <p:nvSpPr>
          <p:cNvPr id="15" name="Выноска-облако 14"/>
          <p:cNvSpPr/>
          <p:nvPr/>
        </p:nvSpPr>
        <p:spPr>
          <a:xfrm>
            <a:off x="3071802" y="1285860"/>
            <a:ext cx="3857652" cy="2347346"/>
          </a:xfrm>
          <a:prstGeom prst="cloudCallout">
            <a:avLst>
              <a:gd name="adj1" fmla="val -41853"/>
              <a:gd name="adj2" fmla="val 133546"/>
            </a:avLst>
          </a:prstGeom>
          <a:solidFill>
            <a:schemeClr val="accent1">
              <a:alpha val="7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It’s our first day in St. Petersburg, and we don’t know our ways. </a:t>
            </a:r>
            <a:r>
              <a:rPr lang="en-US" sz="2200" smtClean="0"/>
              <a:t>Where </a:t>
            </a:r>
            <a:r>
              <a:rPr lang="en-US" sz="2200" dirty="0" smtClean="0"/>
              <a:t>are we now? </a:t>
            </a:r>
            <a:endParaRPr lang="ru-RU" sz="2200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5.55556E-6 C -0.01736 -0.028 -0.03455 -0.05578 -0.05469 -0.05393 C -0.07482 -0.05208 -0.09236 0.01088 -0.12135 0.01112 C -0.15035 0.01135 -0.19427 -0.0537 -0.22847 -0.05231 C -0.26267 -0.05092 -0.29844 0.02061 -0.32621 0.01899 C -0.35399 0.01737 -0.38316 -0.04745 -0.39514 -0.0618 " pathEditMode="relative" ptsTypes="aaaaaA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0.39514 -0.06181 C -0.41597 -0.03449 -0.4368 -0.00718 -0.46666 0.01273 C -0.49652 0.03264 -0.53507 0.0581 -0.57378 0.05718 C -0.6125 0.05625 -0.67795 0.01505 -0.69878 0.00648 " pathEditMode="relative" ptsTypes="aaaA">
                                      <p:cBhvr>
                                        <p:cTn id="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00573 0.11366 C 0.03612 0.12477 0.06667 0.13611 0.09619 0.12963 C 0.12535 0.12315 0.15382 0.08704 0.1816 0.07407 C 0.21007 0.06111 0.24132 0.05694 0.26528 0.05185 C 0.28907 0.04676 0.31094 0.0456 0.32587 0.04375 C 0.34063 0.0419 0.34757 0.0412 0.35452 0.04074 " pathEditMode="relative" rAng="0" ptsTypes="aaaaaA">
                                      <p:cBhvr>
                                        <p:cTn id="1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" presetID="22" presetClass="exit" presetSubtype="4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0"/>
                            </p:stCondLst>
                            <p:childTnLst>
                              <p:par>
                                <p:cTn id="2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500"/>
                            </p:stCondLst>
                            <p:childTnLst>
                              <p:par>
                                <p:cTn id="28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3500"/>
                            </p:stCondLst>
                            <p:childTnLst>
                              <p:par>
                                <p:cTn id="32" presetID="22" presetClass="exit" presetSubtype="4" fill="hold" grpId="2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1" animBg="1"/>
      <p:bldP spid="1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C:\Documents and Settings\Максим\Рабочий стол\Новая папка (2)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"/>
            <a:ext cx="9144000" cy="6858002"/>
          </a:xfrm>
          <a:prstGeom prst="rect">
            <a:avLst/>
          </a:prstGeom>
          <a:noFill/>
        </p:spPr>
      </p:pic>
      <p:pic>
        <p:nvPicPr>
          <p:cNvPr id="3" name="Picture 7" descr="C:\Documents and Settings\Максим\Рабочий стол\Новая папка (2)\1210014523_skazka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325157"/>
            <a:ext cx="768337" cy="1532843"/>
          </a:xfrm>
          <a:prstGeom prst="rect">
            <a:avLst/>
          </a:prstGeom>
          <a:noFill/>
        </p:spPr>
      </p:pic>
      <p:pic>
        <p:nvPicPr>
          <p:cNvPr id="4" name="Picture 5" descr="C:\Documents and Settings\Максим\Рабочий стол\Новая папка (2)\0906719513b41f4f8a2eacdfc4b9ceb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5214950"/>
            <a:ext cx="1507961" cy="1908739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785786" y="1285860"/>
            <a:ext cx="5715040" cy="2347346"/>
          </a:xfrm>
          <a:prstGeom prst="cloudCallout">
            <a:avLst>
              <a:gd name="adj1" fmla="val -12308"/>
              <a:gd name="adj2" fmla="val 140380"/>
            </a:avLst>
          </a:prstGeom>
          <a:solidFill>
            <a:schemeClr val="accent6">
              <a:lumMod val="75000"/>
              <a:alpha val="7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You are at the corner of </a:t>
            </a:r>
            <a:r>
              <a:rPr lang="en-US" sz="2200" dirty="0" err="1" smtClean="0"/>
              <a:t>Nevsky</a:t>
            </a:r>
            <a:r>
              <a:rPr lang="en-US" sz="2200" dirty="0" smtClean="0"/>
              <a:t> Prospect and the </a:t>
            </a:r>
            <a:r>
              <a:rPr lang="en-US" sz="2200" dirty="0" err="1" smtClean="0"/>
              <a:t>Griboyedov</a:t>
            </a:r>
            <a:r>
              <a:rPr lang="en-US" sz="2200" dirty="0" smtClean="0"/>
              <a:t> Chanel. There’s the Kazan Cathedral across the street.</a:t>
            </a:r>
            <a:endParaRPr lang="ru-RU" sz="2200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3071802" y="1285860"/>
            <a:ext cx="5786478" cy="2347346"/>
          </a:xfrm>
          <a:prstGeom prst="cloudCallout">
            <a:avLst>
              <a:gd name="adj1" fmla="val -36308"/>
              <a:gd name="adj2" fmla="val 123978"/>
            </a:avLst>
          </a:prstGeom>
          <a:solidFill>
            <a:schemeClr val="accent6">
              <a:lumMod val="75000"/>
              <a:alpha val="7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Ah, yes, of course! I know the Kazan Cathedral: I have seen it on a postcard. What a beautiful building, isn’t it.</a:t>
            </a:r>
            <a:endParaRPr lang="ru-RU" sz="2200" dirty="0"/>
          </a:p>
        </p:txBody>
      </p:sp>
      <p:sp>
        <p:nvSpPr>
          <p:cNvPr id="7" name="Выноска-облако 6"/>
          <p:cNvSpPr/>
          <p:nvPr/>
        </p:nvSpPr>
        <p:spPr>
          <a:xfrm>
            <a:off x="2071670" y="2214554"/>
            <a:ext cx="4857784" cy="1418652"/>
          </a:xfrm>
          <a:prstGeom prst="cloudCallout">
            <a:avLst>
              <a:gd name="adj1" fmla="val -36240"/>
              <a:gd name="adj2" fmla="val 191105"/>
            </a:avLst>
          </a:prstGeom>
          <a:solidFill>
            <a:schemeClr val="accent6">
              <a:lumMod val="75000"/>
              <a:alpha val="7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Yes, it has a world-wide fame.</a:t>
            </a:r>
            <a:endParaRPr lang="ru-RU" sz="2200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C:\Documents and Settings\Максим\Рабочий стол\Новая папка (2)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pic>
        <p:nvPicPr>
          <p:cNvPr id="3" name="Picture 7" descr="C:\Documents and Settings\Максим\Рабочий стол\Новая папка (2)\1210014523_skazka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325157"/>
            <a:ext cx="768337" cy="1532843"/>
          </a:xfrm>
          <a:prstGeom prst="rect">
            <a:avLst/>
          </a:prstGeom>
          <a:noFill/>
        </p:spPr>
      </p:pic>
      <p:pic>
        <p:nvPicPr>
          <p:cNvPr id="4" name="Picture 5" descr="C:\Documents and Settings\Максим\Рабочий стол\Новая папка (2)\0906719513b41f4f8a2eacdfc4b9ceb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5214950"/>
            <a:ext cx="1507961" cy="1908739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4500562" y="2643182"/>
            <a:ext cx="4857784" cy="2490222"/>
          </a:xfrm>
          <a:prstGeom prst="cloudCallout">
            <a:avLst>
              <a:gd name="adj1" fmla="val -61337"/>
              <a:gd name="adj2" fmla="val 66300"/>
            </a:avLst>
          </a:prstGeom>
          <a:solidFill>
            <a:schemeClr val="accent4">
              <a:lumMod val="50000"/>
              <a:alpha val="73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Look here, and how do we get to the Russian Museum from here? I think it’s somewhere near.</a:t>
            </a:r>
            <a:endParaRPr lang="ru-RU" sz="2200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0" y="500042"/>
            <a:ext cx="4857784" cy="2633098"/>
          </a:xfrm>
          <a:prstGeom prst="cloudCallout">
            <a:avLst>
              <a:gd name="adj1" fmla="val 6361"/>
              <a:gd name="adj2" fmla="val 142102"/>
            </a:avLst>
          </a:prstGeom>
          <a:solidFill>
            <a:schemeClr val="accent4">
              <a:lumMod val="50000"/>
              <a:alpha val="73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That’s right. Just walk along the embankment and take the first turning to the right.</a:t>
            </a:r>
            <a:endParaRPr lang="ru-RU" sz="2200" dirty="0"/>
          </a:p>
        </p:txBody>
      </p:sp>
      <p:sp>
        <p:nvSpPr>
          <p:cNvPr id="7" name="Выноска-облако 6"/>
          <p:cNvSpPr/>
          <p:nvPr/>
        </p:nvSpPr>
        <p:spPr>
          <a:xfrm>
            <a:off x="3286116" y="1500174"/>
            <a:ext cx="4857784" cy="1418652"/>
          </a:xfrm>
          <a:prstGeom prst="cloudCallout">
            <a:avLst>
              <a:gd name="adj1" fmla="val -40203"/>
              <a:gd name="adj2" fmla="val 213721"/>
            </a:avLst>
          </a:prstGeom>
          <a:solidFill>
            <a:schemeClr val="accent4">
              <a:lumMod val="50000"/>
              <a:alpha val="73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Yes? And then?</a:t>
            </a:r>
            <a:endParaRPr lang="ru-RU" sz="2200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6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000"/>
                            </p:stCondLst>
                            <p:childTnLst>
                              <p:par>
                                <p:cTn id="24" presetID="22" presetClass="exit" presetSubtype="4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C:\Documents and Settings\Максим\Рабочий стол\Новая папка (2)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pic>
        <p:nvPicPr>
          <p:cNvPr id="3" name="Picture 7" descr="C:\Documents and Settings\Максим\Рабочий стол\Новая папка (2)\1210014523_skazka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325157"/>
            <a:ext cx="768337" cy="1532843"/>
          </a:xfrm>
          <a:prstGeom prst="rect">
            <a:avLst/>
          </a:prstGeom>
          <a:noFill/>
        </p:spPr>
      </p:pic>
      <p:pic>
        <p:nvPicPr>
          <p:cNvPr id="4" name="Picture 5" descr="C:\Documents and Settings\Максим\Рабочий стол\Новая папка (2)\0906719513b41f4f8a2eacdfc4b9ceb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5214950"/>
            <a:ext cx="1507961" cy="1908739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4286216" y="1571612"/>
            <a:ext cx="4857784" cy="2490222"/>
          </a:xfrm>
          <a:prstGeom prst="cloudCallout">
            <a:avLst>
              <a:gd name="adj1" fmla="val -68602"/>
              <a:gd name="adj2" fmla="val 108818"/>
            </a:avLst>
          </a:prstGeom>
          <a:solidFill>
            <a:srgbClr val="00B050">
              <a:alpha val="73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chemeClr val="bg1"/>
                </a:solidFill>
              </a:rPr>
              <a:t>Then walk as far as the corner, and you will see the Russian Museum on your left.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1357290" y="928670"/>
            <a:ext cx="4857784" cy="1918718"/>
          </a:xfrm>
          <a:prstGeom prst="cloudCallout">
            <a:avLst>
              <a:gd name="adj1" fmla="val -23030"/>
              <a:gd name="adj2" fmla="val 195346"/>
            </a:avLst>
          </a:prstGeom>
          <a:solidFill>
            <a:srgbClr val="00B050">
              <a:alpha val="73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Oh , thank you very much. It was most kind of you.</a:t>
            </a:r>
            <a:endParaRPr lang="ru-RU" sz="2200" dirty="0"/>
          </a:p>
        </p:txBody>
      </p:sp>
      <p:sp>
        <p:nvSpPr>
          <p:cNvPr id="7" name="Выноска-облако 6"/>
          <p:cNvSpPr/>
          <p:nvPr/>
        </p:nvSpPr>
        <p:spPr>
          <a:xfrm>
            <a:off x="4286216" y="2428868"/>
            <a:ext cx="4857784" cy="2490222"/>
          </a:xfrm>
          <a:prstGeom prst="cloudCallout">
            <a:avLst>
              <a:gd name="adj1" fmla="val -65961"/>
              <a:gd name="adj2" fmla="val 63079"/>
            </a:avLst>
          </a:prstGeom>
          <a:solidFill>
            <a:srgbClr val="00B050">
              <a:alpha val="73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/>
              <a:t>It was pleasure.</a:t>
            </a:r>
            <a:endParaRPr lang="ru-RU" sz="2200" dirty="0"/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22" presetClass="exit" presetSubtype="4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C:\Documents and Settings\Максим\Рабочий стол\Новая папка (2)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2"/>
          </a:xfrm>
          <a:prstGeom prst="rect">
            <a:avLst/>
          </a:prstGeom>
          <a:noFill/>
        </p:spPr>
      </p:pic>
      <p:pic>
        <p:nvPicPr>
          <p:cNvPr id="3" name="Picture 7" descr="C:\Documents and Settings\Максим\Рабочий стол\Новая папка (2)\1210014523_skazka_0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5325157"/>
            <a:ext cx="768337" cy="1532843"/>
          </a:xfrm>
          <a:prstGeom prst="rect">
            <a:avLst/>
          </a:prstGeom>
          <a:noFill/>
        </p:spPr>
      </p:pic>
      <p:pic>
        <p:nvPicPr>
          <p:cNvPr id="4" name="Picture 5" descr="C:\Documents and Settings\Максим\Рабочий стол\Новая папка (2)\0906719513b41f4f8a2eacdfc4b9ceb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5214950"/>
            <a:ext cx="1507961" cy="1908739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2.89017E-6 C -0.03402 0.01364 -0.06805 0.02751 -0.10346 0.02567 C -0.13905 0.02382 -0.17187 -0.00879 -0.21232 -0.01179 C -0.25312 -0.0148 -0.3052 0.00116 -0.34739 0.00694 C -0.38975 0.01272 -0.44687 0.02058 -0.46666 0.02335 " pathEditMode="relative" ptsTypes="aaaaA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4162E-6 C 0.05191 0.01804 0.10382 0.0363 0.16146 0.03746 C 0.2191 0.03861 0.29045 0.00832 0.34566 0.00717 C 0.40087 0.00601 0.44635 0.03237 0.49305 0.03052 C 0.53976 0.02867 0.57292 -0.00185 0.62639 -0.00462 C 0.67986 -0.0074 0.78403 0.01249 0.81406 0.0141 " pathEditMode="relative" ptsTypes="aaaaaA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164</Words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Левина</cp:lastModifiedBy>
  <cp:revision>26</cp:revision>
  <dcterms:modified xsi:type="dcterms:W3CDTF">2009-12-18T12:36:50Z</dcterms:modified>
</cp:coreProperties>
</file>