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6" r:id="rId6"/>
    <p:sldId id="265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8D28"/>
    <a:srgbClr val="D60093"/>
    <a:srgbClr val="A9AD71"/>
    <a:srgbClr val="C7C9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8C2C87-5737-412E-A7F7-D834C7B26719}" type="doc">
      <dgm:prSet loTypeId="urn:microsoft.com/office/officeart/2005/8/layout/chevron1" loCatId="process" qsTypeId="urn:microsoft.com/office/officeart/2005/8/quickstyle/simple1" qsCatId="simple" csTypeId="urn:microsoft.com/office/officeart/2005/8/colors/accent6_4" csCatId="accent6" phldr="1"/>
      <dgm:spPr/>
    </dgm:pt>
    <dgm:pt modelId="{90A5FCCA-DC8F-4F2B-8FC0-CAD0D52DB6EE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Бью-</a:t>
          </a:r>
          <a:endParaRPr lang="ru-RU" dirty="0">
            <a:solidFill>
              <a:srgbClr val="002060"/>
            </a:solidFill>
          </a:endParaRPr>
        </a:p>
      </dgm:t>
    </dgm:pt>
    <dgm:pt modelId="{C1E6E1FE-02DD-4A2C-A9F2-251373B04815}" type="parTrans" cxnId="{8241FFE5-B73D-47FD-9C8E-ED8FB22890C1}">
      <dgm:prSet/>
      <dgm:spPr/>
      <dgm:t>
        <a:bodyPr/>
        <a:lstStyle/>
        <a:p>
          <a:endParaRPr lang="ru-RU"/>
        </a:p>
      </dgm:t>
    </dgm:pt>
    <dgm:pt modelId="{C41C7D5E-6241-45DA-8D23-928A7361EE42}" type="sibTrans" cxnId="{8241FFE5-B73D-47FD-9C8E-ED8FB22890C1}">
      <dgm:prSet/>
      <dgm:spPr/>
      <dgm:t>
        <a:bodyPr/>
        <a:lstStyle/>
        <a:p>
          <a:endParaRPr lang="ru-RU"/>
        </a:p>
      </dgm:t>
    </dgm:pt>
    <dgm:pt modelId="{A65156A4-F85A-4082-BDB8-A5032F4FB169}">
      <dgm:prSet phldrT="[Текст]"/>
      <dgm:spPr/>
      <dgm:t>
        <a:bodyPr/>
        <a:lstStyle/>
        <a:p>
          <a:r>
            <a:rPr lang="ru-RU" dirty="0" smtClean="0">
              <a:solidFill>
                <a:srgbClr val="7030A0"/>
              </a:solidFill>
            </a:rPr>
            <a:t>бью-</a:t>
          </a:r>
          <a:endParaRPr lang="ru-RU" dirty="0">
            <a:solidFill>
              <a:srgbClr val="7030A0"/>
            </a:solidFill>
          </a:endParaRPr>
        </a:p>
      </dgm:t>
    </dgm:pt>
    <dgm:pt modelId="{A3822849-78B1-4A1F-94F3-D1AA4BE98371}" type="parTrans" cxnId="{DA48E785-91F5-4512-B43E-70B4ED7C769B}">
      <dgm:prSet/>
      <dgm:spPr/>
      <dgm:t>
        <a:bodyPr/>
        <a:lstStyle/>
        <a:p>
          <a:endParaRPr lang="ru-RU"/>
        </a:p>
      </dgm:t>
    </dgm:pt>
    <dgm:pt modelId="{71E7DC67-B449-429B-AB94-ECDCF79D80DE}" type="sibTrans" cxnId="{DA48E785-91F5-4512-B43E-70B4ED7C769B}">
      <dgm:prSet/>
      <dgm:spPr/>
      <dgm:t>
        <a:bodyPr/>
        <a:lstStyle/>
        <a:p>
          <a:endParaRPr lang="ru-RU"/>
        </a:p>
      </dgm:t>
    </dgm:pt>
    <dgm:pt modelId="{7BB31DCB-4C4F-4A15-8B20-66F41A8F0F71}">
      <dgm:prSet phldrT="[Текст]"/>
      <dgm:spPr/>
      <dgm:t>
        <a:bodyPr/>
        <a:lstStyle/>
        <a:p>
          <a:r>
            <a:rPr lang="ru-RU" dirty="0" err="1" smtClean="0">
              <a:solidFill>
                <a:srgbClr val="C00000"/>
              </a:solidFill>
            </a:rPr>
            <a:t>Бьюшка</a:t>
          </a:r>
          <a:endParaRPr lang="ru-RU" dirty="0">
            <a:solidFill>
              <a:srgbClr val="C00000"/>
            </a:solidFill>
          </a:endParaRPr>
        </a:p>
      </dgm:t>
    </dgm:pt>
    <dgm:pt modelId="{5D80D773-3232-477C-BEAE-C748FF7567E0}" type="parTrans" cxnId="{FBD4DB8D-0844-496B-B7BD-B8F9A5014D4E}">
      <dgm:prSet/>
      <dgm:spPr/>
      <dgm:t>
        <a:bodyPr/>
        <a:lstStyle/>
        <a:p>
          <a:endParaRPr lang="ru-RU"/>
        </a:p>
      </dgm:t>
    </dgm:pt>
    <dgm:pt modelId="{B855A515-38A2-4AD4-9199-BCEC33B1321C}" type="sibTrans" cxnId="{FBD4DB8D-0844-496B-B7BD-B8F9A5014D4E}">
      <dgm:prSet/>
      <dgm:spPr/>
      <dgm:t>
        <a:bodyPr/>
        <a:lstStyle/>
        <a:p>
          <a:endParaRPr lang="ru-RU"/>
        </a:p>
      </dgm:t>
    </dgm:pt>
    <dgm:pt modelId="{40F425C3-FCF1-49B5-A3E6-F0130028ABB6}" type="pres">
      <dgm:prSet presAssocID="{B78C2C87-5737-412E-A7F7-D834C7B26719}" presName="Name0" presStyleCnt="0">
        <dgm:presLayoutVars>
          <dgm:dir/>
          <dgm:animLvl val="lvl"/>
          <dgm:resizeHandles val="exact"/>
        </dgm:presLayoutVars>
      </dgm:prSet>
      <dgm:spPr/>
    </dgm:pt>
    <dgm:pt modelId="{0BD2B7DC-9F75-42CE-AD6F-574155E1583C}" type="pres">
      <dgm:prSet presAssocID="{90A5FCCA-DC8F-4F2B-8FC0-CAD0D52DB6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46979-54D4-44D9-A21D-B725FF4B435E}" type="pres">
      <dgm:prSet presAssocID="{C41C7D5E-6241-45DA-8D23-928A7361EE42}" presName="parTxOnlySpace" presStyleCnt="0"/>
      <dgm:spPr/>
    </dgm:pt>
    <dgm:pt modelId="{7595A26E-43A0-4B2C-A64A-E7D35DD095E1}" type="pres">
      <dgm:prSet presAssocID="{A65156A4-F85A-4082-BDB8-A5032F4FB16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66528-E8EC-44F8-A243-00602B621138}" type="pres">
      <dgm:prSet presAssocID="{71E7DC67-B449-429B-AB94-ECDCF79D80DE}" presName="parTxOnlySpace" presStyleCnt="0"/>
      <dgm:spPr/>
    </dgm:pt>
    <dgm:pt modelId="{9E05AB2C-B2A2-4766-9871-C2E294555B38}" type="pres">
      <dgm:prSet presAssocID="{7BB31DCB-4C4F-4A15-8B20-66F41A8F0F71}" presName="parTxOnly" presStyleLbl="node1" presStyleIdx="2" presStyleCnt="3" custLinFactNeighborX="4938" custLinFactNeighborY="-28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48E785-91F5-4512-B43E-70B4ED7C769B}" srcId="{B78C2C87-5737-412E-A7F7-D834C7B26719}" destId="{A65156A4-F85A-4082-BDB8-A5032F4FB169}" srcOrd="1" destOrd="0" parTransId="{A3822849-78B1-4A1F-94F3-D1AA4BE98371}" sibTransId="{71E7DC67-B449-429B-AB94-ECDCF79D80DE}"/>
    <dgm:cxn modelId="{8241FFE5-B73D-47FD-9C8E-ED8FB22890C1}" srcId="{B78C2C87-5737-412E-A7F7-D834C7B26719}" destId="{90A5FCCA-DC8F-4F2B-8FC0-CAD0D52DB6EE}" srcOrd="0" destOrd="0" parTransId="{C1E6E1FE-02DD-4A2C-A9F2-251373B04815}" sibTransId="{C41C7D5E-6241-45DA-8D23-928A7361EE42}"/>
    <dgm:cxn modelId="{FBD4DB8D-0844-496B-B7BD-B8F9A5014D4E}" srcId="{B78C2C87-5737-412E-A7F7-D834C7B26719}" destId="{7BB31DCB-4C4F-4A15-8B20-66F41A8F0F71}" srcOrd="2" destOrd="0" parTransId="{5D80D773-3232-477C-BEAE-C748FF7567E0}" sibTransId="{B855A515-38A2-4AD4-9199-BCEC33B1321C}"/>
    <dgm:cxn modelId="{8303578B-EC3C-46A8-B613-4CD1CACE1C96}" type="presOf" srcId="{B78C2C87-5737-412E-A7F7-D834C7B26719}" destId="{40F425C3-FCF1-49B5-A3E6-F0130028ABB6}" srcOrd="0" destOrd="0" presId="urn:microsoft.com/office/officeart/2005/8/layout/chevron1"/>
    <dgm:cxn modelId="{AFA524DE-D131-433E-A6B2-E41B82A7B16D}" type="presOf" srcId="{A65156A4-F85A-4082-BDB8-A5032F4FB169}" destId="{7595A26E-43A0-4B2C-A64A-E7D35DD095E1}" srcOrd="0" destOrd="0" presId="urn:microsoft.com/office/officeart/2005/8/layout/chevron1"/>
    <dgm:cxn modelId="{7C151C72-D957-4C33-97BD-BCF869889654}" type="presOf" srcId="{7BB31DCB-4C4F-4A15-8B20-66F41A8F0F71}" destId="{9E05AB2C-B2A2-4766-9871-C2E294555B38}" srcOrd="0" destOrd="0" presId="urn:microsoft.com/office/officeart/2005/8/layout/chevron1"/>
    <dgm:cxn modelId="{6605E7CA-AAB3-42A2-ACF5-375F6DA2C487}" type="presOf" srcId="{90A5FCCA-DC8F-4F2B-8FC0-CAD0D52DB6EE}" destId="{0BD2B7DC-9F75-42CE-AD6F-574155E1583C}" srcOrd="0" destOrd="0" presId="urn:microsoft.com/office/officeart/2005/8/layout/chevron1"/>
    <dgm:cxn modelId="{02751B57-F69E-4E40-8F68-20D7E9F56D6F}" type="presParOf" srcId="{40F425C3-FCF1-49B5-A3E6-F0130028ABB6}" destId="{0BD2B7DC-9F75-42CE-AD6F-574155E1583C}" srcOrd="0" destOrd="0" presId="urn:microsoft.com/office/officeart/2005/8/layout/chevron1"/>
    <dgm:cxn modelId="{B8C4DA45-1581-4F16-8D82-248465C85295}" type="presParOf" srcId="{40F425C3-FCF1-49B5-A3E6-F0130028ABB6}" destId="{F9646979-54D4-44D9-A21D-B725FF4B435E}" srcOrd="1" destOrd="0" presId="urn:microsoft.com/office/officeart/2005/8/layout/chevron1"/>
    <dgm:cxn modelId="{36FBFC01-80DA-4A82-A719-016D304E6431}" type="presParOf" srcId="{40F425C3-FCF1-49B5-A3E6-F0130028ABB6}" destId="{7595A26E-43A0-4B2C-A64A-E7D35DD095E1}" srcOrd="2" destOrd="0" presId="urn:microsoft.com/office/officeart/2005/8/layout/chevron1"/>
    <dgm:cxn modelId="{53E8D056-E6B8-429B-9C9F-1C5DD6B64FBA}" type="presParOf" srcId="{40F425C3-FCF1-49B5-A3E6-F0130028ABB6}" destId="{65E66528-E8EC-44F8-A243-00602B621138}" srcOrd="3" destOrd="0" presId="urn:microsoft.com/office/officeart/2005/8/layout/chevron1"/>
    <dgm:cxn modelId="{EC059B0F-0A70-4DC6-94F8-D2ACA012172C}" type="presParOf" srcId="{40F425C3-FCF1-49B5-A3E6-F0130028ABB6}" destId="{9E05AB2C-B2A2-4766-9871-C2E294555B38}" srcOrd="4" destOrd="0" presId="urn:microsoft.com/office/officeart/2005/8/layout/chevro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EFECAE-3948-4E13-9D91-B8A9A8A9233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E058C43-E10A-41A8-8499-A062518C3093}">
      <dgm:prSet phldrT="[Текст]"/>
      <dgm:spPr/>
      <dgm:t>
        <a:bodyPr/>
        <a:lstStyle/>
        <a:p>
          <a:r>
            <a:rPr lang="ru-RU" dirty="0" smtClean="0"/>
            <a:t>Вью-</a:t>
          </a:r>
          <a:endParaRPr lang="ru-RU" dirty="0"/>
        </a:p>
      </dgm:t>
    </dgm:pt>
    <dgm:pt modelId="{6865DA5B-5AD4-4BE7-B4B8-BA4289FE7952}" type="parTrans" cxnId="{691F9C5A-1FC9-440D-8906-51C07D978DBB}">
      <dgm:prSet/>
      <dgm:spPr/>
      <dgm:t>
        <a:bodyPr/>
        <a:lstStyle/>
        <a:p>
          <a:endParaRPr lang="ru-RU"/>
        </a:p>
      </dgm:t>
    </dgm:pt>
    <dgm:pt modelId="{4BEEB08D-0713-4DFA-8A40-C0C7962078C2}" type="sibTrans" cxnId="{691F9C5A-1FC9-440D-8906-51C07D978DBB}">
      <dgm:prSet/>
      <dgm:spPr/>
      <dgm:t>
        <a:bodyPr/>
        <a:lstStyle/>
        <a:p>
          <a:endParaRPr lang="ru-RU"/>
        </a:p>
      </dgm:t>
    </dgm:pt>
    <dgm:pt modelId="{D11AAA5B-995D-417B-BAB0-55963E259E12}">
      <dgm:prSet phldrT="[Текст]"/>
      <dgm:spPr/>
      <dgm:t>
        <a:bodyPr/>
        <a:lstStyle/>
        <a:p>
          <a:r>
            <a:rPr lang="ru-RU" dirty="0" smtClean="0"/>
            <a:t>Вью-</a:t>
          </a:r>
          <a:endParaRPr lang="ru-RU" dirty="0"/>
        </a:p>
      </dgm:t>
    </dgm:pt>
    <dgm:pt modelId="{CF6A0DC4-CF88-4D60-B180-0E1BB6969AE0}" type="parTrans" cxnId="{BF550DA8-1AEB-4516-9145-0E2996083EED}">
      <dgm:prSet/>
      <dgm:spPr/>
      <dgm:t>
        <a:bodyPr/>
        <a:lstStyle/>
        <a:p>
          <a:endParaRPr lang="ru-RU"/>
        </a:p>
      </dgm:t>
    </dgm:pt>
    <dgm:pt modelId="{650F7EDE-4BC9-4441-BD39-2443D4067F17}" type="sibTrans" cxnId="{BF550DA8-1AEB-4516-9145-0E2996083EED}">
      <dgm:prSet/>
      <dgm:spPr/>
      <dgm:t>
        <a:bodyPr/>
        <a:lstStyle/>
        <a:p>
          <a:endParaRPr lang="ru-RU"/>
        </a:p>
      </dgm:t>
    </dgm:pt>
    <dgm:pt modelId="{0E9E4698-8298-441B-9A5B-3E207258180B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Вьюшка</a:t>
          </a:r>
          <a:endParaRPr lang="ru-RU" dirty="0">
            <a:solidFill>
              <a:srgbClr val="C00000"/>
            </a:solidFill>
          </a:endParaRPr>
        </a:p>
      </dgm:t>
    </dgm:pt>
    <dgm:pt modelId="{4A5B2CCF-4A18-4DDA-875F-804B9D217B19}" type="parTrans" cxnId="{1C243625-868D-48CC-8565-BC202A97116D}">
      <dgm:prSet/>
      <dgm:spPr/>
      <dgm:t>
        <a:bodyPr/>
        <a:lstStyle/>
        <a:p>
          <a:endParaRPr lang="ru-RU"/>
        </a:p>
      </dgm:t>
    </dgm:pt>
    <dgm:pt modelId="{8CC06116-6AA6-42CB-AAA1-402B1487C6F4}" type="sibTrans" cxnId="{1C243625-868D-48CC-8565-BC202A97116D}">
      <dgm:prSet/>
      <dgm:spPr/>
      <dgm:t>
        <a:bodyPr/>
        <a:lstStyle/>
        <a:p>
          <a:endParaRPr lang="ru-RU"/>
        </a:p>
      </dgm:t>
    </dgm:pt>
    <dgm:pt modelId="{0C41467F-6B9F-4372-8D94-0C6D27A23621}" type="pres">
      <dgm:prSet presAssocID="{E0EFECAE-3948-4E13-9D91-B8A9A8A92338}" presName="Name0" presStyleCnt="0">
        <dgm:presLayoutVars>
          <dgm:dir/>
          <dgm:animLvl val="lvl"/>
          <dgm:resizeHandles val="exact"/>
        </dgm:presLayoutVars>
      </dgm:prSet>
      <dgm:spPr/>
    </dgm:pt>
    <dgm:pt modelId="{FDDA9A4D-034C-403F-A01B-3E20DC083824}" type="pres">
      <dgm:prSet presAssocID="{6E058C43-E10A-41A8-8499-A062518C3093}" presName="parTxOnly" presStyleLbl="node1" presStyleIdx="0" presStyleCnt="3" custFlipVert="0" custScaleX="67944" custScaleY="82134" custLinFactNeighborX="-168" custLinFactNeighborY="-658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781A3-FCFD-4BBA-8635-40A7EA09A4DF}" type="pres">
      <dgm:prSet presAssocID="{4BEEB08D-0713-4DFA-8A40-C0C7962078C2}" presName="parTxOnlySpace" presStyleCnt="0"/>
      <dgm:spPr/>
    </dgm:pt>
    <dgm:pt modelId="{8936E062-700B-4FC3-B143-FA15754B5ECC}" type="pres">
      <dgm:prSet presAssocID="{D11AAA5B-995D-417B-BAB0-55963E259E12}" presName="parTxOnly" presStyleLbl="node1" presStyleIdx="1" presStyleCnt="3" custFlipVert="0" custScaleX="79141" custScaleY="87099" custLinFactNeighborX="-3547" custLinFactNeighborY="-641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B371D-16E8-44D9-B5BE-E0B9E445F569}" type="pres">
      <dgm:prSet presAssocID="{650F7EDE-4BC9-4441-BD39-2443D4067F17}" presName="parTxOnlySpace" presStyleCnt="0"/>
      <dgm:spPr/>
    </dgm:pt>
    <dgm:pt modelId="{28AD3815-390D-474B-BDD9-DCF94A087B95}" type="pres">
      <dgm:prSet presAssocID="{0E9E4698-8298-441B-9A5B-3E207258180B}" presName="parTxOnly" presStyleLbl="node1" presStyleIdx="2" presStyleCnt="3" custScaleX="79750" custScaleY="91522" custLinFactNeighborX="-5950" custLinFactNeighborY="-618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607DF0-0B4A-4EAF-BF57-B14924986198}" type="presOf" srcId="{0E9E4698-8298-441B-9A5B-3E207258180B}" destId="{28AD3815-390D-474B-BDD9-DCF94A087B95}" srcOrd="0" destOrd="0" presId="urn:microsoft.com/office/officeart/2005/8/layout/chevron1"/>
    <dgm:cxn modelId="{BF0B81FA-752B-4E74-A35D-9625C5B72469}" type="presOf" srcId="{6E058C43-E10A-41A8-8499-A062518C3093}" destId="{FDDA9A4D-034C-403F-A01B-3E20DC083824}" srcOrd="0" destOrd="0" presId="urn:microsoft.com/office/officeart/2005/8/layout/chevron1"/>
    <dgm:cxn modelId="{79FF5944-4FFC-4078-A195-1FF90C5A3660}" type="presOf" srcId="{E0EFECAE-3948-4E13-9D91-B8A9A8A92338}" destId="{0C41467F-6B9F-4372-8D94-0C6D27A23621}" srcOrd="0" destOrd="0" presId="urn:microsoft.com/office/officeart/2005/8/layout/chevron1"/>
    <dgm:cxn modelId="{BF550DA8-1AEB-4516-9145-0E2996083EED}" srcId="{E0EFECAE-3948-4E13-9D91-B8A9A8A92338}" destId="{D11AAA5B-995D-417B-BAB0-55963E259E12}" srcOrd="1" destOrd="0" parTransId="{CF6A0DC4-CF88-4D60-B180-0E1BB6969AE0}" sibTransId="{650F7EDE-4BC9-4441-BD39-2443D4067F17}"/>
    <dgm:cxn modelId="{1C243625-868D-48CC-8565-BC202A97116D}" srcId="{E0EFECAE-3948-4E13-9D91-B8A9A8A92338}" destId="{0E9E4698-8298-441B-9A5B-3E207258180B}" srcOrd="2" destOrd="0" parTransId="{4A5B2CCF-4A18-4DDA-875F-804B9D217B19}" sibTransId="{8CC06116-6AA6-42CB-AAA1-402B1487C6F4}"/>
    <dgm:cxn modelId="{691F9C5A-1FC9-440D-8906-51C07D978DBB}" srcId="{E0EFECAE-3948-4E13-9D91-B8A9A8A92338}" destId="{6E058C43-E10A-41A8-8499-A062518C3093}" srcOrd="0" destOrd="0" parTransId="{6865DA5B-5AD4-4BE7-B4B8-BA4289FE7952}" sibTransId="{4BEEB08D-0713-4DFA-8A40-C0C7962078C2}"/>
    <dgm:cxn modelId="{70E5BA80-AE30-48FF-93FA-D87A374845DB}" type="presOf" srcId="{D11AAA5B-995D-417B-BAB0-55963E259E12}" destId="{8936E062-700B-4FC3-B143-FA15754B5ECC}" srcOrd="0" destOrd="0" presId="urn:microsoft.com/office/officeart/2005/8/layout/chevron1"/>
    <dgm:cxn modelId="{21566176-418B-4C0E-B22A-7DA71FCF9541}" type="presParOf" srcId="{0C41467F-6B9F-4372-8D94-0C6D27A23621}" destId="{FDDA9A4D-034C-403F-A01B-3E20DC083824}" srcOrd="0" destOrd="0" presId="urn:microsoft.com/office/officeart/2005/8/layout/chevron1"/>
    <dgm:cxn modelId="{B96FBBBD-8932-4CFB-99F0-26FE46D452EC}" type="presParOf" srcId="{0C41467F-6B9F-4372-8D94-0C6D27A23621}" destId="{C98781A3-FCFD-4BBA-8635-40A7EA09A4DF}" srcOrd="1" destOrd="0" presId="urn:microsoft.com/office/officeart/2005/8/layout/chevron1"/>
    <dgm:cxn modelId="{15FDB310-0737-40CE-8FF9-39050A95ECA5}" type="presParOf" srcId="{0C41467F-6B9F-4372-8D94-0C6D27A23621}" destId="{8936E062-700B-4FC3-B143-FA15754B5ECC}" srcOrd="2" destOrd="0" presId="urn:microsoft.com/office/officeart/2005/8/layout/chevron1"/>
    <dgm:cxn modelId="{25FD9084-1DFF-4D3E-AC48-4C66778593C0}" type="presParOf" srcId="{0C41467F-6B9F-4372-8D94-0C6D27A23621}" destId="{6D3B371D-16E8-44D9-B5BE-E0B9E445F569}" srcOrd="3" destOrd="0" presId="urn:microsoft.com/office/officeart/2005/8/layout/chevron1"/>
    <dgm:cxn modelId="{42CA40C6-4857-464B-8A2F-B3E343A5DCA8}" type="presParOf" srcId="{0C41467F-6B9F-4372-8D94-0C6D27A23621}" destId="{28AD3815-390D-474B-BDD9-DCF94A087B95}" srcOrd="4" destOrd="0" presId="urn:microsoft.com/office/officeart/2005/8/layout/chevron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E5DC8E-8E5C-43AA-859A-81EA2EE501A8}" type="doc">
      <dgm:prSet loTypeId="urn:microsoft.com/office/officeart/2005/8/layout/chevron1" loCatId="process" qsTypeId="urn:microsoft.com/office/officeart/2005/8/quickstyle/simple1" qsCatId="simple" csTypeId="urn:microsoft.com/office/officeart/2005/8/colors/accent3_2" csCatId="accent3" phldr="1"/>
      <dgm:spPr/>
    </dgm:pt>
    <dgm:pt modelId="{4C8C1952-D28D-476B-9D75-4DB5AE83E675}">
      <dgm:prSet phldrT="[Текст]"/>
      <dgm:spPr/>
      <dgm:t>
        <a:bodyPr/>
        <a:lstStyle/>
        <a:p>
          <a:r>
            <a:rPr lang="ru-RU" dirty="0" err="1" smtClean="0">
              <a:solidFill>
                <a:srgbClr val="002060"/>
              </a:solidFill>
            </a:rPr>
            <a:t>гно</a:t>
          </a:r>
          <a:endParaRPr lang="ru-RU" dirty="0">
            <a:solidFill>
              <a:srgbClr val="002060"/>
            </a:solidFill>
          </a:endParaRPr>
        </a:p>
      </dgm:t>
    </dgm:pt>
    <dgm:pt modelId="{78653B34-06C7-46D2-899D-FE63D35D2025}" type="parTrans" cxnId="{18E0C64B-F23A-40AF-8179-024A408C1B37}">
      <dgm:prSet/>
      <dgm:spPr/>
      <dgm:t>
        <a:bodyPr/>
        <a:lstStyle/>
        <a:p>
          <a:endParaRPr lang="ru-RU"/>
        </a:p>
      </dgm:t>
    </dgm:pt>
    <dgm:pt modelId="{6B79B991-28D4-4C7B-A62B-15F780C8A383}" type="sibTrans" cxnId="{18E0C64B-F23A-40AF-8179-024A408C1B37}">
      <dgm:prSet/>
      <dgm:spPr/>
      <dgm:t>
        <a:bodyPr/>
        <a:lstStyle/>
        <a:p>
          <a:endParaRPr lang="ru-RU"/>
        </a:p>
      </dgm:t>
    </dgm:pt>
    <dgm:pt modelId="{C21D80F7-4788-4F34-8E5C-56B971CB0351}">
      <dgm:prSet phldrT="[Текст]"/>
      <dgm:spPr/>
      <dgm:t>
        <a:bodyPr/>
        <a:lstStyle/>
        <a:p>
          <a:r>
            <a:rPr lang="ru-RU" dirty="0" err="1" smtClean="0">
              <a:solidFill>
                <a:srgbClr val="7030A0"/>
              </a:solidFill>
            </a:rPr>
            <a:t>мгно</a:t>
          </a:r>
          <a:r>
            <a:rPr lang="ru-RU" dirty="0" smtClean="0">
              <a:solidFill>
                <a:srgbClr val="7030A0"/>
              </a:solidFill>
            </a:rPr>
            <a:t>-</a:t>
          </a:r>
          <a:endParaRPr lang="ru-RU" dirty="0">
            <a:solidFill>
              <a:srgbClr val="7030A0"/>
            </a:solidFill>
          </a:endParaRPr>
        </a:p>
      </dgm:t>
    </dgm:pt>
    <dgm:pt modelId="{32741956-CCFE-4CE0-8EA5-DBBB2CB82F50}" type="parTrans" cxnId="{67743839-CAB5-46C2-BA25-EC9AA0A6A101}">
      <dgm:prSet/>
      <dgm:spPr/>
      <dgm:t>
        <a:bodyPr/>
        <a:lstStyle/>
        <a:p>
          <a:endParaRPr lang="ru-RU"/>
        </a:p>
      </dgm:t>
    </dgm:pt>
    <dgm:pt modelId="{417E6454-30EF-43D9-8681-C022F0725670}" type="sibTrans" cxnId="{67743839-CAB5-46C2-BA25-EC9AA0A6A101}">
      <dgm:prSet/>
      <dgm:spPr/>
      <dgm:t>
        <a:bodyPr/>
        <a:lstStyle/>
        <a:p>
          <a:endParaRPr lang="ru-RU"/>
        </a:p>
      </dgm:t>
    </dgm:pt>
    <dgm:pt modelId="{CE8F3E62-129A-403F-A4D5-D90E7B58F4CE}">
      <dgm:prSet phldrT="[Текст]" custT="1"/>
      <dgm:spPr/>
      <dgm:t>
        <a:bodyPr/>
        <a:lstStyle/>
        <a:p>
          <a:r>
            <a:rPr lang="ru-RU" sz="2400" dirty="0" err="1" smtClean="0">
              <a:solidFill>
                <a:srgbClr val="C00000"/>
              </a:solidFill>
            </a:rPr>
            <a:t>мгновеньишко</a:t>
          </a:r>
          <a:endParaRPr lang="ru-RU" sz="2400" dirty="0">
            <a:solidFill>
              <a:srgbClr val="C00000"/>
            </a:solidFill>
          </a:endParaRPr>
        </a:p>
      </dgm:t>
    </dgm:pt>
    <dgm:pt modelId="{9430DAD0-BD31-4647-B9DF-0AC661326BF0}" type="parTrans" cxnId="{9FB6F516-4DEF-4E04-AF6E-733777EB1209}">
      <dgm:prSet/>
      <dgm:spPr/>
      <dgm:t>
        <a:bodyPr/>
        <a:lstStyle/>
        <a:p>
          <a:endParaRPr lang="ru-RU"/>
        </a:p>
      </dgm:t>
    </dgm:pt>
    <dgm:pt modelId="{6E62D026-8FE9-4101-8BE0-32B4EA45D9E5}" type="sibTrans" cxnId="{9FB6F516-4DEF-4E04-AF6E-733777EB1209}">
      <dgm:prSet/>
      <dgm:spPr/>
      <dgm:t>
        <a:bodyPr/>
        <a:lstStyle/>
        <a:p>
          <a:endParaRPr lang="ru-RU"/>
        </a:p>
      </dgm:t>
    </dgm:pt>
    <dgm:pt modelId="{F7F8D05A-A923-4365-B211-959074579A21}" type="pres">
      <dgm:prSet presAssocID="{CFE5DC8E-8E5C-43AA-859A-81EA2EE501A8}" presName="Name0" presStyleCnt="0">
        <dgm:presLayoutVars>
          <dgm:dir/>
          <dgm:animLvl val="lvl"/>
          <dgm:resizeHandles val="exact"/>
        </dgm:presLayoutVars>
      </dgm:prSet>
      <dgm:spPr/>
    </dgm:pt>
    <dgm:pt modelId="{E0D39B46-5C7A-40D3-B1F2-3301F244624F}" type="pres">
      <dgm:prSet presAssocID="{4C8C1952-D28D-476B-9D75-4DB5AE83E675}" presName="parTxOnly" presStyleLbl="node1" presStyleIdx="0" presStyleCnt="3" custScaleX="38018" custScaleY="52476" custLinFactY="25140" custLinFactNeighborX="-35448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95FAE-8F9A-4751-9976-CE90813459E9}" type="pres">
      <dgm:prSet presAssocID="{6B79B991-28D4-4C7B-A62B-15F780C8A383}" presName="parTxOnlySpace" presStyleCnt="0"/>
      <dgm:spPr/>
    </dgm:pt>
    <dgm:pt modelId="{5D7AF848-1E27-4A21-85F6-9D4E7630A8D2}" type="pres">
      <dgm:prSet presAssocID="{C21D80F7-4788-4F34-8E5C-56B971CB0351}" presName="parTxOnly" presStyleLbl="node1" presStyleIdx="1" presStyleCnt="3" custScaleX="74015" custScaleY="71813" custLinFactY="28215" custLinFactNeighborX="-5188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406118-A701-4436-B011-35BD8625EDFB}" type="pres">
      <dgm:prSet presAssocID="{417E6454-30EF-43D9-8681-C022F0725670}" presName="parTxOnlySpace" presStyleCnt="0"/>
      <dgm:spPr/>
    </dgm:pt>
    <dgm:pt modelId="{494289B8-2907-4236-9F27-AF16FFA90F55}" type="pres">
      <dgm:prSet presAssocID="{CE8F3E62-129A-403F-A4D5-D90E7B58F4CE}" presName="parTxOnly" presStyleLbl="node1" presStyleIdx="2" presStyleCnt="3" custScaleX="132967" custScaleY="91371" custLinFactY="31400" custLinFactNeighborX="-32694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743839-CAB5-46C2-BA25-EC9AA0A6A101}" srcId="{CFE5DC8E-8E5C-43AA-859A-81EA2EE501A8}" destId="{C21D80F7-4788-4F34-8E5C-56B971CB0351}" srcOrd="1" destOrd="0" parTransId="{32741956-CCFE-4CE0-8EA5-DBBB2CB82F50}" sibTransId="{417E6454-30EF-43D9-8681-C022F0725670}"/>
    <dgm:cxn modelId="{980F9426-E03E-48BE-84A8-DAFD2FB46FCC}" type="presOf" srcId="{CFE5DC8E-8E5C-43AA-859A-81EA2EE501A8}" destId="{F7F8D05A-A923-4365-B211-959074579A21}" srcOrd="0" destOrd="0" presId="urn:microsoft.com/office/officeart/2005/8/layout/chevron1"/>
    <dgm:cxn modelId="{F127C861-D9BB-4305-BD86-F6BDA406E190}" type="presOf" srcId="{C21D80F7-4788-4F34-8E5C-56B971CB0351}" destId="{5D7AF848-1E27-4A21-85F6-9D4E7630A8D2}" srcOrd="0" destOrd="0" presId="urn:microsoft.com/office/officeart/2005/8/layout/chevron1"/>
    <dgm:cxn modelId="{9FB6F516-4DEF-4E04-AF6E-733777EB1209}" srcId="{CFE5DC8E-8E5C-43AA-859A-81EA2EE501A8}" destId="{CE8F3E62-129A-403F-A4D5-D90E7B58F4CE}" srcOrd="2" destOrd="0" parTransId="{9430DAD0-BD31-4647-B9DF-0AC661326BF0}" sibTransId="{6E62D026-8FE9-4101-8BE0-32B4EA45D9E5}"/>
    <dgm:cxn modelId="{CFB02B36-6B30-476D-9D01-73C50387D93C}" type="presOf" srcId="{CE8F3E62-129A-403F-A4D5-D90E7B58F4CE}" destId="{494289B8-2907-4236-9F27-AF16FFA90F55}" srcOrd="0" destOrd="0" presId="urn:microsoft.com/office/officeart/2005/8/layout/chevron1"/>
    <dgm:cxn modelId="{18E0C64B-F23A-40AF-8179-024A408C1B37}" srcId="{CFE5DC8E-8E5C-43AA-859A-81EA2EE501A8}" destId="{4C8C1952-D28D-476B-9D75-4DB5AE83E675}" srcOrd="0" destOrd="0" parTransId="{78653B34-06C7-46D2-899D-FE63D35D2025}" sibTransId="{6B79B991-28D4-4C7B-A62B-15F780C8A383}"/>
    <dgm:cxn modelId="{88CB5F39-9DE7-4F5C-B726-95DBE12BCFE1}" type="presOf" srcId="{4C8C1952-D28D-476B-9D75-4DB5AE83E675}" destId="{E0D39B46-5C7A-40D3-B1F2-3301F244624F}" srcOrd="0" destOrd="0" presId="urn:microsoft.com/office/officeart/2005/8/layout/chevron1"/>
    <dgm:cxn modelId="{4A722CCF-B2A9-47A9-83D5-D32C7BB3B7F4}" type="presParOf" srcId="{F7F8D05A-A923-4365-B211-959074579A21}" destId="{E0D39B46-5C7A-40D3-B1F2-3301F244624F}" srcOrd="0" destOrd="0" presId="urn:microsoft.com/office/officeart/2005/8/layout/chevron1"/>
    <dgm:cxn modelId="{3C9AB040-E269-44E5-AE87-32EA4ECA5648}" type="presParOf" srcId="{F7F8D05A-A923-4365-B211-959074579A21}" destId="{9C495FAE-8F9A-4751-9976-CE90813459E9}" srcOrd="1" destOrd="0" presId="urn:microsoft.com/office/officeart/2005/8/layout/chevron1"/>
    <dgm:cxn modelId="{AAA9C24B-0900-4558-8316-ECA84668EDCA}" type="presParOf" srcId="{F7F8D05A-A923-4365-B211-959074579A21}" destId="{5D7AF848-1E27-4A21-85F6-9D4E7630A8D2}" srcOrd="2" destOrd="0" presId="urn:microsoft.com/office/officeart/2005/8/layout/chevron1"/>
    <dgm:cxn modelId="{78A21623-6256-482F-8880-95942A3B5DF7}" type="presParOf" srcId="{F7F8D05A-A923-4365-B211-959074579A21}" destId="{63406118-A701-4436-B011-35BD8625EDFB}" srcOrd="3" destOrd="0" presId="urn:microsoft.com/office/officeart/2005/8/layout/chevron1"/>
    <dgm:cxn modelId="{2BCE755E-3F30-4022-84F5-4BB3E7F63D0C}" type="presParOf" srcId="{F7F8D05A-A923-4365-B211-959074579A21}" destId="{494289B8-2907-4236-9F27-AF16FFA90F55}" srcOrd="4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37A07-AF0B-4669-8604-F6D3A0F94F34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57C14-A6E5-4A24-BCD4-35AB23BE7B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7544EA12-E703-4BA5-BB39-B350A22F224E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7C14-A6E5-4A24-BCD4-35AB23BE7B3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CF4318-B264-4C3F-88B1-62C9ECE67142}" type="datetimeFigureOut">
              <a:rPr lang="ru-RU" smtClean="0"/>
              <a:pPr/>
              <a:t>20.04.2009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C80E01-AFC9-4AAB-B4B7-ADC6A0BFFDB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86050" y="714356"/>
            <a:ext cx="357335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азминк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Облако 16"/>
          <p:cNvSpPr/>
          <p:nvPr/>
        </p:nvSpPr>
        <p:spPr>
          <a:xfrm>
            <a:off x="428596" y="2643182"/>
            <a:ext cx="8501090" cy="1357322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92D050"/>
                </a:solidFill>
              </a:rPr>
              <a:t>тра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57356" y="3143248"/>
            <a:ext cx="62151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err="1" smtClean="0"/>
              <a:t>Тра-та-та-та-та-та-та</a:t>
            </a:r>
            <a:endParaRPr lang="ru-RU" sz="4400" dirty="0"/>
          </a:p>
        </p:txBody>
      </p:sp>
      <p:sp>
        <p:nvSpPr>
          <p:cNvPr id="23" name="Облако 22"/>
          <p:cNvSpPr/>
          <p:nvPr/>
        </p:nvSpPr>
        <p:spPr>
          <a:xfrm>
            <a:off x="928662" y="4643446"/>
            <a:ext cx="7715304" cy="1343028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err="1" smtClean="0">
                <a:solidFill>
                  <a:schemeClr val="accent1"/>
                </a:solidFill>
              </a:rPr>
              <a:t>Тра-ля-ля-ля-ля-ля-ля</a:t>
            </a:r>
            <a:endParaRPr lang="ru-RU" sz="4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Давайте сравним</a:t>
            </a:r>
            <a:endParaRPr lang="ru-RU" dirty="0"/>
          </a:p>
        </p:txBody>
      </p:sp>
      <p:sp>
        <p:nvSpPr>
          <p:cNvPr id="3" name="Блок-схема: процесс 2"/>
          <p:cNvSpPr/>
          <p:nvPr/>
        </p:nvSpPr>
        <p:spPr>
          <a:xfrm>
            <a:off x="214282" y="2214554"/>
            <a:ext cx="1285884" cy="2714644"/>
          </a:xfrm>
          <a:prstGeom prst="flowChart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2143108" y="2214554"/>
            <a:ext cx="1285884" cy="2714644"/>
          </a:xfrm>
          <a:prstGeom prst="flowChart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29058" y="2214554"/>
            <a:ext cx="1285884" cy="271464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86446" y="2214554"/>
            <a:ext cx="1285884" cy="270035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42910" y="3214686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7643834" y="2214554"/>
            <a:ext cx="1200152" cy="2714644"/>
          </a:xfrm>
          <a:prstGeom prst="flowChart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ашивка 11"/>
          <p:cNvSpPr/>
          <p:nvPr/>
        </p:nvSpPr>
        <p:spPr>
          <a:xfrm>
            <a:off x="1571604" y="335756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3428992" y="335756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5286380" y="335756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7143768" y="3357562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571736" y="2285992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</a:t>
            </a:r>
            <a:endParaRPr lang="ru-RU" sz="2000" dirty="0"/>
          </a:p>
        </p:txBody>
      </p:sp>
      <p:sp>
        <p:nvSpPr>
          <p:cNvPr id="17" name="Овал 16"/>
          <p:cNvSpPr/>
          <p:nvPr/>
        </p:nvSpPr>
        <p:spPr>
          <a:xfrm>
            <a:off x="2500298" y="3214686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 </a:t>
            </a:r>
            <a:r>
              <a:rPr lang="ru-RU" sz="1200" dirty="0" err="1" smtClean="0"/>
              <a:t>сс</a:t>
            </a:r>
            <a:endParaRPr lang="ru-RU" sz="1200" dirty="0"/>
          </a:p>
        </p:txBody>
      </p:sp>
      <p:sp>
        <p:nvSpPr>
          <p:cNvPr id="18" name="Овал 17"/>
          <p:cNvSpPr/>
          <p:nvPr/>
        </p:nvSpPr>
        <p:spPr>
          <a:xfrm>
            <a:off x="4286248" y="2285992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</a:t>
            </a:r>
            <a:endParaRPr lang="ru-RU" sz="2000" dirty="0"/>
          </a:p>
        </p:txBody>
      </p:sp>
      <p:sp>
        <p:nvSpPr>
          <p:cNvPr id="19" name="Овал 18"/>
          <p:cNvSpPr/>
          <p:nvPr/>
        </p:nvSpPr>
        <p:spPr>
          <a:xfrm>
            <a:off x="8001024" y="2285992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</a:t>
            </a:r>
            <a:endParaRPr lang="ru-RU" sz="2000" dirty="0"/>
          </a:p>
        </p:txBody>
      </p:sp>
      <p:sp>
        <p:nvSpPr>
          <p:cNvPr id="20" name="Овал 19"/>
          <p:cNvSpPr/>
          <p:nvPr/>
        </p:nvSpPr>
        <p:spPr>
          <a:xfrm>
            <a:off x="4286248" y="3214686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6215074" y="3286124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8001024" y="3286124"/>
            <a:ext cx="571504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1000108"/>
            <a:ext cx="1829714" cy="156545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00034" y="1000108"/>
            <a:ext cx="5429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Домашнее задание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2051" name="Picture 3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714620"/>
            <a:ext cx="123825" cy="123825"/>
          </a:xfrm>
          <a:prstGeom prst="rect">
            <a:avLst/>
          </a:prstGeom>
          <a:noFill/>
        </p:spPr>
      </p:pic>
      <p:pic>
        <p:nvPicPr>
          <p:cNvPr id="2052" name="Picture 4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500438"/>
            <a:ext cx="123825" cy="123825"/>
          </a:xfrm>
          <a:prstGeom prst="rect">
            <a:avLst/>
          </a:prstGeom>
          <a:noFill/>
        </p:spPr>
      </p:pic>
      <p:pic>
        <p:nvPicPr>
          <p:cNvPr id="2054" name="Picture 6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929198"/>
            <a:ext cx="123825" cy="12382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928662" y="2571744"/>
            <a:ext cx="3658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Подготовить рассказ о Выскочке;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28662" y="3357562"/>
            <a:ext cx="60065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Повторить пословицы о хитрости, сообразительности, </a:t>
            </a:r>
          </a:p>
          <a:p>
            <a:endParaRPr lang="ru-RU" dirty="0" smtClean="0"/>
          </a:p>
          <a:p>
            <a:r>
              <a:rPr lang="ru-RU" dirty="0" smtClean="0"/>
              <a:t>сочинить загадку о сороке, о собаке;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928662" y="4786322"/>
            <a:ext cx="390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Выполнить в тетради задания – 1,3.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                        </a:t>
            </a:r>
            <a:br>
              <a:rPr lang="ru-RU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18407" y="285728"/>
            <a:ext cx="610718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читай правильно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428728" y="50004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1500166" y="2000240"/>
          <a:ext cx="604839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1000108"/>
            <a:ext cx="4143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7030A0"/>
                </a:solidFill>
              </a:rPr>
              <a:t>Говори быстро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714348" y="2143116"/>
            <a:ext cx="7786742" cy="357190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Три сороки тараторки тараторили на горке.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643050"/>
            <a:ext cx="1857388" cy="300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1643050"/>
            <a:ext cx="1643074" cy="30718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15074" y="1643050"/>
            <a:ext cx="1643074" cy="3143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142976" y="2714620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786182" y="2714620"/>
            <a:ext cx="1060704" cy="914400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2000240"/>
            <a:ext cx="642942" cy="285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2000240"/>
            <a:ext cx="642942" cy="285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85852" y="4143380"/>
            <a:ext cx="785818" cy="28575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29058" y="4143380"/>
            <a:ext cx="857256" cy="28575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72264" y="2714620"/>
            <a:ext cx="1143008" cy="92869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786578" y="2000240"/>
            <a:ext cx="714380" cy="2857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643702" y="4214818"/>
            <a:ext cx="928694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143768" y="2714620"/>
            <a:ext cx="571504" cy="914400"/>
          </a:xfrm>
          <a:prstGeom prst="rect">
            <a:avLst/>
          </a:prstGeom>
          <a:solidFill>
            <a:srgbClr val="B68D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Отзыв о прочитанном произведении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357554" y="2000240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План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1604" y="2786058"/>
            <a:ext cx="497014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Название произведения.</a:t>
            </a:r>
          </a:p>
          <a:p>
            <a:r>
              <a:rPr lang="ru-RU" sz="2400" dirty="0" smtClean="0"/>
              <a:t>Жанр произведения.</a:t>
            </a:r>
          </a:p>
          <a:p>
            <a:r>
              <a:rPr lang="ru-RU" sz="2400" dirty="0" smtClean="0"/>
              <a:t>Время действия.</a:t>
            </a:r>
          </a:p>
          <a:p>
            <a:r>
              <a:rPr lang="ru-RU" sz="2400" dirty="0" smtClean="0"/>
              <a:t>Место действия.</a:t>
            </a:r>
          </a:p>
          <a:p>
            <a:r>
              <a:rPr lang="ru-RU" sz="2400" dirty="0" smtClean="0"/>
              <a:t>Герои (персонажи) произведения.</a:t>
            </a:r>
          </a:p>
          <a:p>
            <a:r>
              <a:rPr lang="ru-RU" sz="2400" dirty="0" smtClean="0"/>
              <a:t>Краткое содержание.</a:t>
            </a:r>
          </a:p>
          <a:p>
            <a:r>
              <a:rPr lang="ru-RU" sz="2400" dirty="0" smtClean="0"/>
              <a:t>Отношение к прочитанному.</a:t>
            </a:r>
            <a:endParaRPr lang="ru-RU" sz="2400" dirty="0"/>
          </a:p>
        </p:txBody>
      </p:sp>
      <p:pic>
        <p:nvPicPr>
          <p:cNvPr id="1026" name="Picture 2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928934"/>
            <a:ext cx="142875" cy="123825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286124"/>
            <a:ext cx="142875" cy="123825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714752"/>
            <a:ext cx="142875" cy="123825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071942"/>
            <a:ext cx="142875" cy="123825"/>
          </a:xfrm>
          <a:prstGeom prst="rect">
            <a:avLst/>
          </a:prstGeom>
          <a:noFill/>
        </p:spPr>
      </p:pic>
      <p:pic>
        <p:nvPicPr>
          <p:cNvPr id="1030" name="Picture 6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429132"/>
            <a:ext cx="142875" cy="123825"/>
          </a:xfrm>
          <a:prstGeom prst="rect">
            <a:avLst/>
          </a:prstGeom>
          <a:noFill/>
        </p:spPr>
      </p:pic>
      <p:pic>
        <p:nvPicPr>
          <p:cNvPr id="1031" name="Picture 7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786322"/>
            <a:ext cx="142875" cy="123825"/>
          </a:xfrm>
          <a:prstGeom prst="rect">
            <a:avLst/>
          </a:prstGeom>
          <a:noFill/>
        </p:spPr>
      </p:pic>
      <p:pic>
        <p:nvPicPr>
          <p:cNvPr id="1032" name="Picture 8" descr="C:\Program Files\Microsoft Office\MEDIA\OFFICE12\Bullets\BD2130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5143512"/>
            <a:ext cx="142875" cy="12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1285852" y="500042"/>
            <a:ext cx="6858048" cy="1628780"/>
          </a:xfrm>
          <a:prstGeom prst="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«Послушай – вспомни – назови»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2714620"/>
            <a:ext cx="7000924" cy="50006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Произведения М. М. Пришвина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5500702"/>
            <a:ext cx="148590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Ребята и утята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5500702"/>
            <a:ext cx="148590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Золотой луг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5500702"/>
            <a:ext cx="148590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Моя Родина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72132" y="5500702"/>
            <a:ext cx="148590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Двойной след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215206" y="5500702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428596" y="4071942"/>
            <a:ext cx="214314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2000232" y="4071942"/>
            <a:ext cx="214314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3500430" y="4286256"/>
            <a:ext cx="207170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6357950" y="5286388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929190" y="3857628"/>
            <a:ext cx="1928826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6287306" y="5214156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6500826" y="4143380"/>
            <a:ext cx="214314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540628"/>
          </a:xfrm>
        </p:spPr>
        <p:txBody>
          <a:bodyPr/>
          <a:lstStyle/>
          <a:p>
            <a:pPr algn="ctr"/>
            <a:r>
              <a:rPr lang="ru-RU" dirty="0" smtClean="0"/>
              <a:t>М. М. Пришвин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357430"/>
            <a:ext cx="7772400" cy="1000132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D60093"/>
                </a:solidFill>
              </a:rPr>
              <a:t>«Выскочка»</a:t>
            </a:r>
            <a:endParaRPr lang="ru-RU" sz="5400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Объясни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Поскакала </a:t>
            </a:r>
            <a:r>
              <a:rPr lang="ru-RU" dirty="0" err="1" smtClean="0"/>
              <a:t>дуром</a:t>
            </a:r>
            <a:r>
              <a:rPr lang="ru-RU" dirty="0" smtClean="0"/>
              <a:t> –</a:t>
            </a:r>
          </a:p>
          <a:p>
            <a:r>
              <a:rPr lang="ru-RU" dirty="0" smtClean="0"/>
              <a:t>Срам –</a:t>
            </a:r>
          </a:p>
          <a:p>
            <a:r>
              <a:rPr lang="ru-RU" dirty="0" smtClean="0"/>
              <a:t>Трава-мурава –</a:t>
            </a:r>
          </a:p>
          <a:p>
            <a:r>
              <a:rPr lang="ru-RU" dirty="0" err="1" smtClean="0"/>
              <a:t>Мгновеньишко</a:t>
            </a:r>
            <a:r>
              <a:rPr lang="ru-RU" dirty="0" smtClean="0"/>
              <a:t> -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Условные обозначения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571472" y="221455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с</a:t>
            </a:r>
            <a:endParaRPr lang="ru-RU" sz="4800" dirty="0"/>
          </a:p>
        </p:txBody>
      </p:sp>
      <p:sp>
        <p:nvSpPr>
          <p:cNvPr id="4" name="Овал 3"/>
          <p:cNvSpPr/>
          <p:nvPr/>
        </p:nvSpPr>
        <p:spPr>
          <a:xfrm>
            <a:off x="571472" y="35718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В</a:t>
            </a:r>
            <a:endParaRPr lang="ru-RU" sz="4800" dirty="0"/>
          </a:p>
        </p:txBody>
      </p:sp>
      <p:sp>
        <p:nvSpPr>
          <p:cNvPr id="5" name="Овал 4"/>
          <p:cNvSpPr/>
          <p:nvPr/>
        </p:nvSpPr>
        <p:spPr>
          <a:xfrm>
            <a:off x="571472" y="500063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/>
              <a:t>сс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2357430"/>
            <a:ext cx="3169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-собака Вьюшка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643042" y="3714752"/>
            <a:ext cx="212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-Выскочка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571604" y="5214950"/>
            <a:ext cx="3487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-стая сорок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612</TotalTime>
  <Words>151</Words>
  <Application>Microsoft Office PowerPoint</Application>
  <PresentationFormat>Экран (4:3)</PresentationFormat>
  <Paragraphs>64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                         </vt:lpstr>
      <vt:lpstr>Слайд 3</vt:lpstr>
      <vt:lpstr>Слайд 4</vt:lpstr>
      <vt:lpstr>Отзыв о прочитанном произведении</vt:lpstr>
      <vt:lpstr>Слайд 6</vt:lpstr>
      <vt:lpstr>М. М. Пришвин</vt:lpstr>
      <vt:lpstr>Объясни</vt:lpstr>
      <vt:lpstr>Условные обозначения</vt:lpstr>
      <vt:lpstr>Давайте сравним</vt:lpstr>
      <vt:lpstr>Слайд 11</vt:lpstr>
    </vt:vector>
  </TitlesOfParts>
  <Company>HOUME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64</cp:revision>
  <dcterms:created xsi:type="dcterms:W3CDTF">2009-03-26T00:44:36Z</dcterms:created>
  <dcterms:modified xsi:type="dcterms:W3CDTF">2009-04-20T07:01:25Z</dcterms:modified>
</cp:coreProperties>
</file>