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65" r:id="rId2"/>
    <p:sldId id="277" r:id="rId3"/>
    <p:sldId id="264" r:id="rId4"/>
    <p:sldId id="263" r:id="rId5"/>
    <p:sldId id="282" r:id="rId6"/>
    <p:sldId id="267" r:id="rId7"/>
    <p:sldId id="275" r:id="rId8"/>
    <p:sldId id="274" r:id="rId9"/>
    <p:sldId id="266" r:id="rId10"/>
    <p:sldId id="307" r:id="rId11"/>
    <p:sldId id="306" r:id="rId12"/>
    <p:sldId id="279" r:id="rId13"/>
    <p:sldId id="272" r:id="rId14"/>
    <p:sldId id="271" r:id="rId15"/>
    <p:sldId id="270" r:id="rId16"/>
    <p:sldId id="269" r:id="rId17"/>
    <p:sldId id="268" r:id="rId18"/>
    <p:sldId id="256" r:id="rId19"/>
    <p:sldId id="258" r:id="rId20"/>
    <p:sldId id="257" r:id="rId21"/>
    <p:sldId id="280" r:id="rId22"/>
    <p:sldId id="260" r:id="rId23"/>
    <p:sldId id="288" r:id="rId24"/>
    <p:sldId id="289" r:id="rId25"/>
    <p:sldId id="286" r:id="rId26"/>
    <p:sldId id="285" r:id="rId27"/>
    <p:sldId id="284" r:id="rId28"/>
    <p:sldId id="283" r:id="rId29"/>
    <p:sldId id="298" r:id="rId30"/>
    <p:sldId id="297" r:id="rId31"/>
    <p:sldId id="296" r:id="rId32"/>
    <p:sldId id="295" r:id="rId33"/>
    <p:sldId id="294" r:id="rId34"/>
    <p:sldId id="259" r:id="rId35"/>
    <p:sldId id="308" r:id="rId36"/>
    <p:sldId id="299" r:id="rId37"/>
    <p:sldId id="309" r:id="rId38"/>
    <p:sldId id="300" r:id="rId39"/>
    <p:sldId id="310" r:id="rId40"/>
    <p:sldId id="261" r:id="rId41"/>
    <p:sldId id="304" r:id="rId42"/>
    <p:sldId id="305" r:id="rId43"/>
    <p:sldId id="303" r:id="rId44"/>
    <p:sldId id="302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3CED21-508C-4522-9B83-F2EE1AEDD1CD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EBA62D-CBDB-4FB4-B392-6C18651D0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BA62D-CBDB-4FB4-B392-6C18651D0147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42848-0340-4B43-8476-398E93289F58}" type="datetimeFigureOut">
              <a:rPr lang="ru-RU" smtClean="0"/>
              <a:pPr/>
              <a:t>18.04.2010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D2080-E49F-4A05-87DE-9A21C9B6A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package" Target="../embeddings/______Microsoft_Office_PowerPoint5.sld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package" Target="../embeddings/______Microsoft_Office_PowerPoint6.sld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package" Target="../embeddings/______Microsoft_Office_PowerPoint7.sld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___Microsoft_Office_PowerPoint1.ppt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package" Target="../embeddings/______Microsoft_Office_PowerPoint8.sld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package" Target="../embeddings/______Microsoft_Office_PowerPoint9.sld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package" Target="../embeddings/______Microsoft_Office_PowerPoint10.sld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package" Target="../embeddings/______Microsoft_Office_PowerPoint11.sld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package" Target="../embeddings/______Microsoft_Office_PowerPoint12.sld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package" Target="../embeddings/______Microsoft_Office_PowerPoint13.sld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package" Target="../embeddings/______Microsoft_Office_PowerPoint14.sld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package" Target="../embeddings/______Microsoft_Office_PowerPoint15.sld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package" Target="../embeddings/______Microsoft_Office_PowerPoint16.sld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package" Target="../embeddings/______Microsoft_Office_PowerPoint17.sld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package" Target="../embeddings/______Microsoft_Office_PowerPoint18.sld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package" Target="../embeddings/______Microsoft_Office_PowerPoint19.sld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package" Target="../embeddings/______Microsoft_Office_PowerPoint20.sld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package" Target="../embeddings/______Microsoft_Office_PowerPoint21.sld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______Microsoft_Office_PowerPoint2.sld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package" Target="../embeddings/______Microsoft_Office_PowerPoint22.sldx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______Microsoft_Office_PowerPoint3.sldx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______Microsoft_Office_PowerPoint4.sld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4;&#1090;&#1082;&#1088;_&#1091;&#1088;\In\893\564911\101-880-260\&#1079;&#1079;&#1079;.wav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857232"/>
            <a:ext cx="6000792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Прозвенел звонок!</a:t>
            </a:r>
          </a:p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Начинается урок!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у8.gi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3174" y="2500306"/>
            <a:ext cx="3500438" cy="339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5057" name="Picture 1" descr="C:\Documents and Settings\Любовь\Рабочий стол\фоны\фон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0"/>
            <a:ext cx="6858048" cy="573904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85852" y="5786453"/>
            <a:ext cx="7215238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Жизнь на Земле – это удивительный мир, полный красок и переживаний.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5072074"/>
            <a:ext cx="7705372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Какой он, наш мир, какого цвета, какими символами и ценностями он наполнен?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Изображение 02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42976" y="214291"/>
            <a:ext cx="6858048" cy="48811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928662" y="142852"/>
          <a:ext cx="7129599" cy="5357830"/>
        </p:xfrm>
        <a:graphic>
          <a:graphicData uri="http://schemas.openxmlformats.org/presentationml/2006/ole">
            <p:oleObj spid="_x0000_s28675" name="Слайд" r:id="rId4" imgW="4570378" imgH="3427533" progId="PowerPoint.Slide.12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00100" y="5429264"/>
            <a:ext cx="769239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Байкал – самое глубокое озеро. </a:t>
            </a: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Его глубина - 1620 метров. Это озеро – крупнейшая сокровищница пресной воды.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7072290"/>
          </a:xfrm>
          <a:prstGeom prst="rect">
            <a:avLst/>
          </a:prstGeom>
          <a:noFill/>
        </p:spPr>
      </p:pic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1000100" y="285728"/>
          <a:ext cx="7000875" cy="5260975"/>
        </p:xfrm>
        <a:graphic>
          <a:graphicData uri="http://schemas.openxmlformats.org/presentationml/2006/ole">
            <p:oleObj spid="_x0000_s30722" name="Слайд" r:id="rId4" imgW="4570378" imgH="3427533" progId="PowerPoint.Slide.12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00166" y="5286388"/>
            <a:ext cx="791425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Чистый горный воздух обладает целебными свойствами. </a:t>
            </a: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Именно поэтому многие дома отдыха  </a:t>
            </a: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располагаются в горах.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1142976" y="571480"/>
          <a:ext cx="6786610" cy="5099809"/>
        </p:xfrm>
        <a:graphic>
          <a:graphicData uri="http://schemas.openxmlformats.org/presentationml/2006/ole">
            <p:oleObj spid="_x0000_s31746" name="Слайд" r:id="rId4" imgW="4570378" imgH="3427533" progId="PowerPoint.Slide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28860" y="5857892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Лес – это легкие нашей планеты.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71736" y="142852"/>
            <a:ext cx="5429288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</a:rPr>
              <a:t>Земля- это наш </a:t>
            </a:r>
            <a:b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</a:rPr>
            </a:br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</a:rPr>
              <a:t>Зелёный дом!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</a:rPr>
              <a:t/>
            </a:r>
            <a:b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</a:rPr>
            </a:b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</a:rPr>
              <a:t>Как много всего в этом замечательном доме!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2357430"/>
            <a:ext cx="6715172" cy="40618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" name="WordArt 7"/>
          <p:cNvSpPr>
            <a:spLocks noChangeArrowheads="1" noChangeShapeType="1" noTextEdit="1"/>
          </p:cNvSpPr>
          <p:nvPr/>
        </p:nvSpPr>
        <p:spPr bwMode="auto">
          <a:xfrm>
            <a:off x="1785918" y="357166"/>
            <a:ext cx="5429288" cy="76837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Моря и реки</a:t>
            </a:r>
          </a:p>
        </p:txBody>
      </p:sp>
      <p:pic>
        <p:nvPicPr>
          <p:cNvPr id="4" name="Picture 4" descr="DSC0056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1571612"/>
            <a:ext cx="7178977" cy="4786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2357422" y="500042"/>
            <a:ext cx="4714908" cy="107157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Леса и горы</a:t>
            </a:r>
          </a:p>
        </p:txBody>
      </p:sp>
      <p:pic>
        <p:nvPicPr>
          <p:cNvPr id="4" name="Picture 4" descr="DSC0044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071538" y="1857364"/>
            <a:ext cx="7128747" cy="4357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6-конечная звезда 7"/>
          <p:cNvSpPr/>
          <p:nvPr/>
        </p:nvSpPr>
        <p:spPr>
          <a:xfrm>
            <a:off x="3286116" y="1928802"/>
            <a:ext cx="2928958" cy="307183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1928794" y="714356"/>
            <a:ext cx="5072098" cy="85725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Звери </a:t>
            </a:r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 и  птицы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  <p:pic>
        <p:nvPicPr>
          <p:cNvPr id="6" name="Picture 4" descr="Animals_Beasts__002113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1857364"/>
            <a:ext cx="3000396" cy="33059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5" descr="animals_12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000372"/>
            <a:ext cx="3036909" cy="3457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4" name="WordArt 11"/>
          <p:cNvSpPr>
            <a:spLocks noChangeArrowheads="1" noChangeShapeType="1" noTextEdit="1"/>
          </p:cNvSpPr>
          <p:nvPr/>
        </p:nvSpPr>
        <p:spPr bwMode="auto">
          <a:xfrm>
            <a:off x="2357422" y="857232"/>
            <a:ext cx="4714908" cy="84298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Рыбы и насекомые</a:t>
            </a:r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2000240"/>
            <a:ext cx="2922989" cy="30718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014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2714620"/>
            <a:ext cx="3143272" cy="3199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142976" y="642918"/>
          <a:ext cx="7000924" cy="5250084"/>
        </p:xfrm>
        <a:graphic>
          <a:graphicData uri="http://schemas.openxmlformats.org/presentationml/2006/ole">
            <p:oleObj spid="_x0000_s4098" name="Презентация" r:id="rId4" imgW="4143718" imgH="3107529" progId="PowerPoint.Show.12">
              <p:embed/>
            </p:oleObj>
          </a:graphicData>
        </a:graphic>
      </p:graphicFrame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 rot="20726373">
            <a:off x="1671133" y="1556988"/>
            <a:ext cx="4922044" cy="119822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Impact"/>
              </a:rPr>
              <a:t>Человек и природа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0"/>
            <a:ext cx="95012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857232"/>
            <a:ext cx="6715156" cy="36009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Но</a:t>
            </a:r>
            <a:r>
              <a:rPr lang="ru-RU" sz="48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чаще на нашей</a:t>
            </a:r>
          </a:p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планете</a:t>
            </a:r>
          </a:p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раздаются</a:t>
            </a:r>
          </a:p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тревожные</a:t>
            </a:r>
          </a:p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сигналы</a:t>
            </a:r>
          </a:p>
          <a:p>
            <a:pPr algn="ctr"/>
            <a:r>
              <a:rPr lang="en-US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</a:t>
            </a:r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!!!</a:t>
            </a:r>
            <a:endParaRPr lang="ru-RU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1" descr="C:\Documents and Settings\Любовь\Рабочий стол\12156451_nature52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571480"/>
            <a:ext cx="2143140" cy="21431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" descr="C:\Documents and Settings\Любовь\Рабочий стол\1663588bf0402525ab605b4816cf0645-prev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14" y="2285992"/>
            <a:ext cx="2326838" cy="2505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5984" y="1643050"/>
            <a:ext cx="5652063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Почему?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3" name="Picture 1" descr="C:\Documents and Settings\Любовь\Рабочий стол\картинки\для през\a34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3286124"/>
            <a:ext cx="1571636" cy="2619393"/>
          </a:xfrm>
          <a:prstGeom prst="rect">
            <a:avLst/>
          </a:prstGeom>
          <a:noFill/>
        </p:spPr>
      </p:pic>
      <p:pic>
        <p:nvPicPr>
          <p:cNvPr id="6" name="Picture 1" descr="C:\Documents and Settings\Любовь\Рабочий стол\1663588bf0402525ab605b4816cf0645-prev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458304">
            <a:off x="1229627" y="499640"/>
            <a:ext cx="1066468" cy="1148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1071538" y="1000108"/>
          <a:ext cx="6927732" cy="5206646"/>
        </p:xfrm>
        <a:graphic>
          <a:graphicData uri="http://schemas.openxmlformats.org/presentationml/2006/ole">
            <p:oleObj spid="_x0000_s59393" name="Слайд" r:id="rId4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1215573" y="883307"/>
          <a:ext cx="6714013" cy="5403213"/>
        </p:xfrm>
        <a:graphic>
          <a:graphicData uri="http://schemas.openxmlformats.org/presentationml/2006/ole">
            <p:oleObj spid="_x0000_s61441" name="Слайд" r:id="rId4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0419" name="Object 3"/>
          <p:cNvGraphicFramePr>
            <a:graphicFrameLocks noChangeAspect="1"/>
          </p:cNvGraphicFramePr>
          <p:nvPr/>
        </p:nvGraphicFramePr>
        <p:xfrm>
          <a:off x="1142976" y="1071546"/>
          <a:ext cx="6929486" cy="5207964"/>
        </p:xfrm>
        <a:graphic>
          <a:graphicData uri="http://schemas.openxmlformats.org/presentationml/2006/ole">
            <p:oleObj spid="_x0000_s60419" name="Слайд" r:id="rId4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7215166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785918" y="5357826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Ученые, делая снимки нашей планеты, </a:t>
            </a: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ближайшем рассмотрении увидели </a:t>
            </a: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тревожные факты.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1643042" y="714356"/>
          <a:ext cx="6083300" cy="4572000"/>
        </p:xfrm>
        <a:graphic>
          <a:graphicData uri="http://schemas.openxmlformats.org/presentationml/2006/ole">
            <p:oleObj spid="_x0000_s77825" name="Слайд" r:id="rId4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7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6803" name="Object 3"/>
          <p:cNvGraphicFramePr>
            <a:graphicFrameLocks noChangeAspect="1"/>
          </p:cNvGraphicFramePr>
          <p:nvPr/>
        </p:nvGraphicFramePr>
        <p:xfrm>
          <a:off x="1095748" y="96619"/>
          <a:ext cx="6905276" cy="5189769"/>
        </p:xfrm>
        <a:graphic>
          <a:graphicData uri="http://schemas.openxmlformats.org/presentationml/2006/ole">
            <p:oleObj spid="_x0000_s76803" name="Слайд" r:id="rId4" imgW="4570378" imgH="3427533" progId="PowerPoint.Slide.12">
              <p:embed/>
            </p:oleObj>
          </a:graphicData>
        </a:graphic>
      </p:graphicFrame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0" y="642918"/>
            <a:ext cx="10715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5357826"/>
            <a:ext cx="6786610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Кит, выбросившийся на берег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последствия загрязнения моря отходами химического производства.</a:t>
            </a: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1214414" y="285728"/>
          <a:ext cx="6748708" cy="5072098"/>
        </p:xfrm>
        <a:graphic>
          <a:graphicData uri="http://schemas.openxmlformats.org/presentationml/2006/ole">
            <p:oleObj spid="_x0000_s75777" name="Слайд" r:id="rId4" imgW="4570378" imgH="3427533" progId="PowerPoint.Slide.12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000232" y="5429264"/>
            <a:ext cx="600079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Водоемы, покрытые нефтью – последствия аварий на нефтепроводе.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66036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1285852" y="285728"/>
          <a:ext cx="6583972" cy="4948288"/>
        </p:xfrm>
        <a:graphic>
          <a:graphicData uri="http://schemas.openxmlformats.org/presentationml/2006/ole">
            <p:oleObj spid="_x0000_s74753" name="Слайд" r:id="rId4" imgW="4570378" imgH="3427533" progId="PowerPoint.Slide.12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500166" y="5286387"/>
            <a:ext cx="685804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Выхлопные газы автомобилей наносят непоправимый вред воздуху, которым мы дышим.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1000100" y="0"/>
          <a:ext cx="6808470" cy="5117013"/>
        </p:xfrm>
        <a:graphic>
          <a:graphicData uri="http://schemas.openxmlformats.org/presentationml/2006/ole">
            <p:oleObj spid="_x0000_s79873" name="Слайд" r:id="rId4" imgW="4570378" imgH="3427533" progId="PowerPoint.Slide.12">
              <p:embed/>
            </p:oleObj>
          </a:graphicData>
        </a:graphic>
      </p:graphicFrame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0" y="0"/>
            <a:ext cx="30008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0"/>
            <a:ext cx="30008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0" y="0"/>
            <a:ext cx="300082" cy="28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5072074"/>
            <a:ext cx="6858048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Уничтожение лесов приводит к высыханию и ухудшению качества почвы, изменению климата. На месте лесов появляются сухие степи и пустыни.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9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9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9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500043"/>
            <a:ext cx="7286676" cy="403187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Серьезные проблемы сегодня будем мы решать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–</a:t>
            </a:r>
            <a:endParaRPr kumimoji="0" lang="ru-RU" sz="3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Наблюдать, анализировать, рассуждать.</a:t>
            </a:r>
            <a:endParaRPr kumimoji="0" lang="ru-RU" sz="3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такой вопрос нам предстоит найти ответ: </a:t>
            </a:r>
            <a:endParaRPr kumimoji="0" lang="ru-RU" sz="3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“</a:t>
            </a: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Экологическая</a:t>
            </a:r>
            <a:r>
              <a:rPr kumimoji="0" lang="ru-RU" sz="3200" b="1" i="0" u="none" strike="noStrike" spc="50" normalizeH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безопасность</a:t>
            </a: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важно или нет?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”</a:t>
            </a:r>
            <a:endParaRPr kumimoji="0" lang="ru-RU" sz="3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4" name="Рисунок 3" descr="Петя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4286256"/>
            <a:ext cx="135732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1214414" y="357166"/>
          <a:ext cx="6647306" cy="4995887"/>
        </p:xfrm>
        <a:graphic>
          <a:graphicData uri="http://schemas.openxmlformats.org/presentationml/2006/ole">
            <p:oleObj spid="_x0000_s80897" name="Слайд" r:id="rId4" imgW="4570378" imgH="3427533" progId="PowerPoint.Slide.12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00166" y="5429264"/>
            <a:ext cx="6429421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Мусор и бытовые отходы очень быстро накапливаются, но очень медленно разлагаются.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0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0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0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1142976" y="214290"/>
          <a:ext cx="6715172" cy="5046893"/>
        </p:xfrm>
        <a:graphic>
          <a:graphicData uri="http://schemas.openxmlformats.org/presentationml/2006/ole">
            <p:oleObj spid="_x0000_s81921" name="Слайд" r:id="rId4" imgW="4570378" imgH="3427533" progId="PowerPoint.Slide.12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28662" y="5429263"/>
            <a:ext cx="707236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Выезжая отдыхать на природу, люди часто не заботятся о том, что остается после них на месте отдыха.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1121116" y="258561"/>
          <a:ext cx="6879908" cy="5170703"/>
        </p:xfrm>
        <a:graphic>
          <a:graphicData uri="http://schemas.openxmlformats.org/presentationml/2006/ole">
            <p:oleObj spid="_x0000_s82945" name="Слайд" r:id="rId4" imgW="4570378" imgH="3427533" progId="PowerPoint.Slide.12">
              <p:embed/>
            </p:oleObj>
          </a:graphicData>
        </a:graphic>
      </p:graphicFrame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0" y="0"/>
            <a:ext cx="2616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5357827"/>
            <a:ext cx="642942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лесные пожары? Очень долго затягивает природа свои раны. Много лет надо, чтобы гарь вновь покрылась зеленым ковром. </a:t>
            </a: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2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2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2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857224" y="357166"/>
          <a:ext cx="7297757" cy="5484744"/>
        </p:xfrm>
        <a:graphic>
          <a:graphicData uri="http://schemas.openxmlformats.org/presentationml/2006/ole">
            <p:oleObj spid="_x0000_s83969" name="Слайд" r:id="rId4" imgW="4570378" imgH="3427533" progId="PowerPoint.Slide.12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071538" y="5857892"/>
            <a:ext cx="742955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Наша планета, как израненная птица, кричит,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просит о помощи!</a:t>
            </a: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3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 descr="C:\Documents and Settings\Любовь\Рабочий стол\1257102613_251424492563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785794"/>
            <a:ext cx="6643734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357686" y="785794"/>
            <a:ext cx="335758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              </a:t>
            </a:r>
            <a:r>
              <a:rPr lang="ru-RU" sz="4000" b="1" dirty="0" err="1" smtClean="0">
                <a:solidFill>
                  <a:srgbClr val="FF0000"/>
                </a:solidFill>
              </a:rPr>
              <a:t>Пла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Нет    Л           А               </a:t>
            </a:r>
            <a:r>
              <a:rPr lang="ru-RU" sz="4000" b="1" dirty="0" err="1" smtClean="0">
                <a:solidFill>
                  <a:srgbClr val="FF0000"/>
                </a:solidFill>
              </a:rPr>
              <a:t>н</a:t>
            </a:r>
            <a:r>
              <a:rPr lang="ru-RU" sz="4000" b="1" dirty="0" smtClean="0">
                <a:solidFill>
                  <a:srgbClr val="FF0000"/>
                </a:solidFill>
              </a:rPr>
              <a:t>      берегите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       </a:t>
            </a:r>
            <a:r>
              <a:rPr lang="ru-RU" sz="4000" b="1" dirty="0" err="1" smtClean="0">
                <a:solidFill>
                  <a:srgbClr val="FF0000"/>
                </a:solidFill>
              </a:rPr>
              <a:t>Аш</a:t>
            </a:r>
            <a:r>
              <a:rPr lang="ru-RU" sz="4000" b="1" dirty="0" smtClean="0">
                <a:solidFill>
                  <a:srgbClr val="FF0000"/>
                </a:solidFill>
              </a:rPr>
              <a:t> А       </a:t>
            </a:r>
            <a:r>
              <a:rPr lang="ru-RU" sz="4000" b="1" dirty="0" err="1" smtClean="0">
                <a:solidFill>
                  <a:srgbClr val="FF0000"/>
                </a:solidFill>
              </a:rPr>
              <a:t>н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              </a:t>
            </a:r>
            <a:r>
              <a:rPr lang="ru-RU" sz="4000" b="1" dirty="0" err="1" smtClean="0">
                <a:solidFill>
                  <a:srgbClr val="FF0000"/>
                </a:solidFill>
              </a:rPr>
              <a:t>Пла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         нет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                  </a:t>
            </a:r>
            <a:r>
              <a:rPr lang="ru-RU" sz="4000" b="1" dirty="0" err="1" smtClean="0">
                <a:solidFill>
                  <a:srgbClr val="FF0000"/>
                </a:solidFill>
              </a:rPr>
              <a:t>Юди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                 Бер    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6036" y="0"/>
            <a:ext cx="9210036" cy="707229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5715016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1" descr="Ямальский район_05"/>
          <p:cNvPicPr>
            <a:picLocks noChangeAspect="1" noChangeArrowheads="1"/>
          </p:cNvPicPr>
          <p:nvPr/>
        </p:nvPicPr>
        <p:blipFill>
          <a:blip r:embed="rId3" cstate="email"/>
          <a:srcRect l="31811" t="9064" r="6506" b="5748"/>
          <a:stretch>
            <a:fillRect/>
          </a:stretch>
        </p:blipFill>
        <p:spPr bwMode="auto">
          <a:xfrm>
            <a:off x="2071670" y="205360"/>
            <a:ext cx="4857784" cy="6679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28660" y="0"/>
            <a:ext cx="9572660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Picture 11" descr="Ямальский район_05"/>
          <p:cNvPicPr>
            <a:picLocks noChangeAspect="1" noChangeArrowheads="1"/>
          </p:cNvPicPr>
          <p:nvPr/>
        </p:nvPicPr>
        <p:blipFill>
          <a:blip r:embed="rId3" cstate="email"/>
          <a:srcRect l="31811" t="9064" r="6506" b="5748"/>
          <a:stretch>
            <a:fillRect/>
          </a:stretch>
        </p:blipFill>
        <p:spPr bwMode="auto">
          <a:xfrm>
            <a:off x="4143372" y="500042"/>
            <a:ext cx="4416167" cy="60722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571472" y="285728"/>
            <a:ext cx="3429024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Ямальский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 район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1" name="Picture 28" descr="ямальский райгерб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43042" y="928670"/>
            <a:ext cx="1053952" cy="129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0" y="2357430"/>
            <a:ext cx="4000496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Образован 10 декабря 1930 г.</a:t>
            </a:r>
            <a:endParaRPr lang="en-US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2928934"/>
            <a:ext cx="3643338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844" y="3143248"/>
            <a:ext cx="4143404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Площадь: 148 тыс. км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²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Население: более 15 тыс. чел.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857356" y="357166"/>
            <a:ext cx="572573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Интересные факты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4480" y="5072074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1379" name="Object 3"/>
          <p:cNvGraphicFramePr>
            <a:graphicFrameLocks noChangeAspect="1"/>
          </p:cNvGraphicFramePr>
          <p:nvPr/>
        </p:nvGraphicFramePr>
        <p:xfrm>
          <a:off x="1500166" y="1571612"/>
          <a:ext cx="6357982" cy="4633347"/>
        </p:xfrm>
        <a:graphic>
          <a:graphicData uri="http://schemas.openxmlformats.org/presentationml/2006/ole">
            <p:oleObj spid="_x0000_s101379" name="Слайд" r:id="rId4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66036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7283" name="Object 3"/>
          <p:cNvGraphicFramePr>
            <a:graphicFrameLocks noChangeAspect="1"/>
          </p:cNvGraphicFramePr>
          <p:nvPr/>
        </p:nvGraphicFramePr>
        <p:xfrm>
          <a:off x="1142976" y="714356"/>
          <a:ext cx="6653656" cy="5000660"/>
        </p:xfrm>
        <a:graphic>
          <a:graphicData uri="http://schemas.openxmlformats.org/presentationml/2006/ole">
            <p:oleObj spid="_x0000_s97283" name="Слайд" r:id="rId4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857356" y="357166"/>
            <a:ext cx="572573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4480" y="5072074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28596" y="714356"/>
            <a:ext cx="8358246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7200" algn="ctr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Одним из основных направлений развития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Ямальского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до 2020 г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457200" algn="ctr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является охрана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окружающей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среды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ctr"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Picture 2" descr="C:\Documents and Settings\Monolit\Рабочий стол\ФОТО ЯР-САЛЕ\tmp75-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2285992"/>
            <a:ext cx="6874285" cy="4143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1357290" y="857232"/>
          <a:ext cx="6643734" cy="5091500"/>
        </p:xfrm>
        <a:graphic>
          <a:graphicData uri="http://schemas.openxmlformats.org/presentationml/2006/ole">
            <p:oleObj spid="_x0000_s3076" name="Слайд" r:id="rId4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7" y="214290"/>
            <a:ext cx="7715304" cy="20621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Давайте, люди, природу охранять!</a:t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ней ни на минуту не надо забывать!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Ведь тундра, леса, поля и речки,</a:t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все для нас -  навечно!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1285852" y="2285992"/>
          <a:ext cx="6858048" cy="4501931"/>
        </p:xfrm>
        <a:graphic>
          <a:graphicData uri="http://schemas.openxmlformats.org/presentationml/2006/ole">
            <p:oleObj spid="_x0000_s94209" name="Слайд" r:id="rId4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6036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7" descr="3119205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57422" y="142852"/>
            <a:ext cx="4321175" cy="41434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42910" y="4214818"/>
            <a:ext cx="807249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Эмблема  организации Всемирного наследия.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4857760"/>
            <a:ext cx="4572032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КРУГ- символизирует природу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5286388"/>
            <a:ext cx="4857784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КВАДРАТ – творение человека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1500166" y="285728"/>
            <a:ext cx="68580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 descr="земл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214290"/>
            <a:ext cx="4669309" cy="45720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786314" y="1500174"/>
            <a:ext cx="4000528" cy="40318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Давайте будем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Беречь планету!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 всей Вселенной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Прекрасней нету!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 всей Вселенной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Совсем одна!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будет делать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нас она?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6497" name="Picture 1" descr="C:\Documents and Settings\Любовь\Рабочий стол\разное\33598144_32189936_31c4d8d94601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42918"/>
            <a:ext cx="9144000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6036" y="0"/>
            <a:ext cx="921003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79" y="714356"/>
            <a:ext cx="7322333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мы будем исследовать?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Вопрос 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44" y="1500174"/>
            <a:ext cx="1500198" cy="15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57224" y="3286124"/>
            <a:ext cx="8438089" cy="13111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Выприлмыохэкологияодыииеяедл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чиежглагропаекувсимбложзщгнкт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Петя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4643446"/>
            <a:ext cx="114300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Маша"/>
          <p:cNvPicPr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1428736"/>
            <a:ext cx="928694" cy="180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4" name="WordArt 15"/>
          <p:cNvSpPr>
            <a:spLocks noChangeArrowheads="1" noChangeShapeType="1" noTextEdit="1"/>
          </p:cNvSpPr>
          <p:nvPr/>
        </p:nvSpPr>
        <p:spPr bwMode="auto">
          <a:xfrm>
            <a:off x="1285852" y="142852"/>
            <a:ext cx="6643734" cy="264320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Почему мы часто</a:t>
            </a:r>
          </a:p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слышим </a:t>
            </a:r>
          </a:p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слово "экология"?</a:t>
            </a:r>
          </a:p>
        </p:txBody>
      </p:sp>
      <p:pic>
        <p:nvPicPr>
          <p:cNvPr id="6" name="Picture 9" descr="Земной шар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0100" y="1000108"/>
            <a:ext cx="1004890" cy="1106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2000232" y="2714620"/>
          <a:ext cx="5286412" cy="3973086"/>
        </p:xfrm>
        <a:graphic>
          <a:graphicData uri="http://schemas.openxmlformats.org/presentationml/2006/ole">
            <p:oleObj spid="_x0000_s39937" name="Слайд" r:id="rId5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3" name="Picture 1" descr="C:\Documents and Settings\Любовь\Рабочий стол\картинки\cn1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695402">
            <a:off x="1906670" y="1896453"/>
            <a:ext cx="4327989" cy="377475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04853" y="3429000"/>
            <a:ext cx="1310023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985" name="WordArt 1"/>
          <p:cNvSpPr>
            <a:spLocks noChangeArrowheads="1" noChangeShapeType="1" noTextEdit="1"/>
          </p:cNvSpPr>
          <p:nvPr/>
        </p:nvSpPr>
        <p:spPr bwMode="auto">
          <a:xfrm rot="658087">
            <a:off x="1514134" y="1451048"/>
            <a:ext cx="6423981" cy="138654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Impact"/>
              </a:rPr>
              <a:t>Мы – исследователи! 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бовь\Рабочий стол\фоны\1256928629_30jc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10036" cy="6858000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1071538" y="714356"/>
          <a:ext cx="6903523" cy="5242141"/>
        </p:xfrm>
        <a:graphic>
          <a:graphicData uri="http://schemas.openxmlformats.org/presentationml/2006/ole">
            <p:oleObj spid="_x0000_s8193" name="Слайд" r:id="rId4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Любовь\Рабочий стол\фотошоп\Ramochky.narod.ru1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8" y="-214338"/>
            <a:ext cx="9143182" cy="74295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401908">
            <a:off x="2759769" y="560323"/>
            <a:ext cx="641433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Сказка          «Экологическая    искорка»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Любовь\Рабочий стол\1243005079_14xfkvk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06773">
            <a:off x="3140851" y="1530606"/>
            <a:ext cx="1801475" cy="1276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1" descr="C:\Documents and Settings\Любовь\Рабочий стол\картинки\SLA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386463">
            <a:off x="2776523" y="3113634"/>
            <a:ext cx="5604632" cy="3543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ззз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Picture 3" descr="C:\Documents and Settings\Любовь\Рабочий стол\1256750273_26jcuk1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386799">
            <a:off x="5139145" y="1777834"/>
            <a:ext cx="1650335" cy="1287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C:\Documents and Settings\Любовь\Рабочий стол\080740image8469015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399058">
            <a:off x="6994097" y="2021379"/>
            <a:ext cx="1669133" cy="12132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0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415</Words>
  <Application>Microsoft Office PowerPoint</Application>
  <PresentationFormat>Экран (4:3)</PresentationFormat>
  <Paragraphs>80</Paragraphs>
  <Slides>44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44</vt:i4>
      </vt:variant>
    </vt:vector>
  </HeadingPairs>
  <TitlesOfParts>
    <vt:vector size="47" baseType="lpstr">
      <vt:lpstr>Тема Office</vt:lpstr>
      <vt:lpstr>Презентация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www.PHILka.RU</cp:lastModifiedBy>
  <cp:revision>102</cp:revision>
  <dcterms:created xsi:type="dcterms:W3CDTF">2009-11-13T00:50:13Z</dcterms:created>
  <dcterms:modified xsi:type="dcterms:W3CDTF">2010-04-18T10:57:15Z</dcterms:modified>
</cp:coreProperties>
</file>