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6" r:id="rId4"/>
    <p:sldId id="257" r:id="rId5"/>
    <p:sldId id="258" r:id="rId6"/>
    <p:sldId id="259" r:id="rId7"/>
    <p:sldId id="262" r:id="rId8"/>
    <p:sldId id="263" r:id="rId9"/>
    <p:sldId id="261" r:id="rId10"/>
    <p:sldId id="264" r:id="rId11"/>
    <p:sldId id="266" r:id="rId12"/>
    <p:sldId id="265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40DB9C-C630-47C9-A83F-3390C225A23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0288BE90-B652-46A5-A24C-72222FAA051F}">
      <dgm:prSet phldrT="[Текст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4400" b="1" dirty="0" smtClean="0">
              <a:latin typeface="Times New Roman" pitchFamily="18" charset="0"/>
              <a:cs typeface="Times New Roman" pitchFamily="18" charset="0"/>
            </a:rPr>
            <a:t>Детали</a:t>
          </a:r>
          <a:endParaRPr lang="ru-RU" sz="4400" b="1" dirty="0">
            <a:latin typeface="Times New Roman" pitchFamily="18" charset="0"/>
            <a:cs typeface="Times New Roman" pitchFamily="18" charset="0"/>
          </a:endParaRPr>
        </a:p>
      </dgm:t>
    </dgm:pt>
    <dgm:pt modelId="{0B633964-5D15-4F3F-9039-5C8A28AB6B76}" type="parTrans" cxnId="{40812FD0-7C7A-4896-9276-668FDD9C9EED}">
      <dgm:prSet/>
      <dgm:spPr/>
      <dgm:t>
        <a:bodyPr/>
        <a:lstStyle/>
        <a:p>
          <a:endParaRPr lang="ru-RU"/>
        </a:p>
      </dgm:t>
    </dgm:pt>
    <dgm:pt modelId="{62CAB2F2-9CB1-465F-AEA8-FB93ADE81E7D}" type="sibTrans" cxnId="{40812FD0-7C7A-4896-9276-668FDD9C9EED}">
      <dgm:prSet/>
      <dgm:spPr/>
      <dgm:t>
        <a:bodyPr/>
        <a:lstStyle/>
        <a:p>
          <a:endParaRPr lang="ru-RU"/>
        </a:p>
      </dgm:t>
    </dgm:pt>
    <dgm:pt modelId="{692F69F3-5700-473C-9724-807214E12C76}">
      <dgm:prSet phldrT="[Текст]"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4000" b="1" dirty="0" smtClean="0">
              <a:latin typeface="Times New Roman" pitchFamily="18" charset="0"/>
              <a:cs typeface="Times New Roman" pitchFamily="18" charset="0"/>
            </a:rPr>
            <a:t>внешние</a:t>
          </a:r>
          <a:endParaRPr lang="ru-RU" sz="4000" b="1" dirty="0">
            <a:latin typeface="Times New Roman" pitchFamily="18" charset="0"/>
            <a:cs typeface="Times New Roman" pitchFamily="18" charset="0"/>
          </a:endParaRPr>
        </a:p>
      </dgm:t>
    </dgm:pt>
    <dgm:pt modelId="{A77ABA9A-CD5D-4742-A3D3-DDA0245AFCE6}" type="parTrans" cxnId="{384DC899-694D-4227-83F8-6074CA315053}">
      <dgm:prSet/>
      <dgm:spPr/>
      <dgm:t>
        <a:bodyPr/>
        <a:lstStyle/>
        <a:p>
          <a:endParaRPr lang="ru-RU"/>
        </a:p>
      </dgm:t>
    </dgm:pt>
    <dgm:pt modelId="{CDDE7975-2CD4-470F-B986-D544F8F559F5}" type="sibTrans" cxnId="{384DC899-694D-4227-83F8-6074CA315053}">
      <dgm:prSet/>
      <dgm:spPr/>
      <dgm:t>
        <a:bodyPr/>
        <a:lstStyle/>
        <a:p>
          <a:endParaRPr lang="ru-RU"/>
        </a:p>
      </dgm:t>
    </dgm:pt>
    <dgm:pt modelId="{F5D5A1C7-16BF-4BCC-AD42-0253D6A8EB9B}">
      <dgm:prSet phldrT="[Текст]"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психологические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9C6F8956-7240-4C9B-BE2D-0001340EB933}" type="parTrans" cxnId="{D736F847-A8BE-41C7-9C15-0132653B1FF0}">
      <dgm:prSet/>
      <dgm:spPr/>
      <dgm:t>
        <a:bodyPr/>
        <a:lstStyle/>
        <a:p>
          <a:endParaRPr lang="ru-RU"/>
        </a:p>
      </dgm:t>
    </dgm:pt>
    <dgm:pt modelId="{6650770C-426C-40C4-805D-DF0EC7383FD9}" type="sibTrans" cxnId="{D736F847-A8BE-41C7-9C15-0132653B1FF0}">
      <dgm:prSet/>
      <dgm:spPr/>
      <dgm:t>
        <a:bodyPr/>
        <a:lstStyle/>
        <a:p>
          <a:endParaRPr lang="ru-RU"/>
        </a:p>
      </dgm:t>
    </dgm:pt>
    <dgm:pt modelId="{A4B19BE7-7970-4A55-B70D-FC896BF93E22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портретные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758BBAB6-92AD-4DE6-88C7-DFB32ADB8F59}" type="parTrans" cxnId="{E64E1909-D419-41B0-8F6B-99B46E7A608E}">
      <dgm:prSet/>
      <dgm:spPr/>
      <dgm:t>
        <a:bodyPr/>
        <a:lstStyle/>
        <a:p>
          <a:endParaRPr lang="ru-RU"/>
        </a:p>
      </dgm:t>
    </dgm:pt>
    <dgm:pt modelId="{4A3BE278-63EE-45BA-9CA4-F8300292822A}" type="sibTrans" cxnId="{E64E1909-D419-41B0-8F6B-99B46E7A608E}">
      <dgm:prSet/>
      <dgm:spPr/>
      <dgm:t>
        <a:bodyPr/>
        <a:lstStyle/>
        <a:p>
          <a:endParaRPr lang="ru-RU"/>
        </a:p>
      </dgm:t>
    </dgm:pt>
    <dgm:pt modelId="{1B1B6CCB-173C-48E4-A84F-76B73DE34B75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пейзажные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FD8C160E-2EA4-4F08-A7C1-30DB1FDBDA7C}" type="parTrans" cxnId="{16AD83F7-7C83-456F-AE05-D566A880AF01}">
      <dgm:prSet/>
      <dgm:spPr/>
      <dgm:t>
        <a:bodyPr/>
        <a:lstStyle/>
        <a:p>
          <a:endParaRPr lang="ru-RU"/>
        </a:p>
      </dgm:t>
    </dgm:pt>
    <dgm:pt modelId="{53EC3CDC-A9A8-411B-9E04-4B22DCF5D1F3}" type="sibTrans" cxnId="{16AD83F7-7C83-456F-AE05-D566A880AF01}">
      <dgm:prSet/>
      <dgm:spPr/>
      <dgm:t>
        <a:bodyPr/>
        <a:lstStyle/>
        <a:p>
          <a:endParaRPr lang="ru-RU"/>
        </a:p>
      </dgm:t>
    </dgm:pt>
    <dgm:pt modelId="{0DEB1D95-B08C-44A6-AD20-7B2E2935AB9A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вещные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CCE80F79-AA70-4F5E-BD28-486DD08A81B4}" type="parTrans" cxnId="{54A88760-0EFE-479A-9422-4F70E4FF50FA}">
      <dgm:prSet/>
      <dgm:spPr/>
      <dgm:t>
        <a:bodyPr/>
        <a:lstStyle/>
        <a:p>
          <a:endParaRPr lang="ru-RU"/>
        </a:p>
      </dgm:t>
    </dgm:pt>
    <dgm:pt modelId="{9142F29C-19AB-4EE3-8237-89CD6B4324D7}" type="sibTrans" cxnId="{54A88760-0EFE-479A-9422-4F70E4FF50FA}">
      <dgm:prSet/>
      <dgm:spPr/>
      <dgm:t>
        <a:bodyPr/>
        <a:lstStyle/>
        <a:p>
          <a:endParaRPr lang="ru-RU"/>
        </a:p>
      </dgm:t>
    </dgm:pt>
    <dgm:pt modelId="{0177A7C4-FFC8-4AA3-9F2C-D823EC24F7A8}" type="pres">
      <dgm:prSet presAssocID="{9D40DB9C-C630-47C9-A83F-3390C225A23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C5F52BC-F6FF-4B0F-9375-6C7EED4B91D2}" type="pres">
      <dgm:prSet presAssocID="{0288BE90-B652-46A5-A24C-72222FAA051F}" presName="hierRoot1" presStyleCnt="0"/>
      <dgm:spPr/>
    </dgm:pt>
    <dgm:pt modelId="{A02E8CC6-A3C8-452A-ADC4-72533FDD4020}" type="pres">
      <dgm:prSet presAssocID="{0288BE90-B652-46A5-A24C-72222FAA051F}" presName="composite" presStyleCnt="0"/>
      <dgm:spPr/>
    </dgm:pt>
    <dgm:pt modelId="{0CDE65BD-078D-4697-BB60-2A0BFC4830DA}" type="pres">
      <dgm:prSet presAssocID="{0288BE90-B652-46A5-A24C-72222FAA051F}" presName="background" presStyleLbl="node0" presStyleIdx="0" presStyleCnt="1"/>
      <dgm:spPr/>
    </dgm:pt>
    <dgm:pt modelId="{BBD29625-541A-40A1-AAC4-D2B9A631CE78}" type="pres">
      <dgm:prSet presAssocID="{0288BE90-B652-46A5-A24C-72222FAA051F}" presName="text" presStyleLbl="fgAcc0" presStyleIdx="0" presStyleCnt="1" custScaleX="246707" custLinFactNeighborX="-5373" custLinFactNeighborY="-5397">
        <dgm:presLayoutVars>
          <dgm:chPref val="3"/>
        </dgm:presLayoutVars>
      </dgm:prSet>
      <dgm:spPr/>
    </dgm:pt>
    <dgm:pt modelId="{7084BE47-6274-4C4B-B808-3A866D97959B}" type="pres">
      <dgm:prSet presAssocID="{0288BE90-B652-46A5-A24C-72222FAA051F}" presName="hierChild2" presStyleCnt="0"/>
      <dgm:spPr/>
    </dgm:pt>
    <dgm:pt modelId="{9EA06D4E-940C-4B99-947F-5EA2D89F2427}" type="pres">
      <dgm:prSet presAssocID="{A77ABA9A-CD5D-4742-A3D3-DDA0245AFCE6}" presName="Name10" presStyleLbl="parChTrans1D2" presStyleIdx="0" presStyleCnt="2"/>
      <dgm:spPr/>
    </dgm:pt>
    <dgm:pt modelId="{0B7BDC1E-0033-4193-993D-64C03F6BAD54}" type="pres">
      <dgm:prSet presAssocID="{692F69F3-5700-473C-9724-807214E12C76}" presName="hierRoot2" presStyleCnt="0"/>
      <dgm:spPr/>
    </dgm:pt>
    <dgm:pt modelId="{13917DCF-34E0-4D11-BE06-A0BBC3A4A57A}" type="pres">
      <dgm:prSet presAssocID="{692F69F3-5700-473C-9724-807214E12C76}" presName="composite2" presStyleCnt="0"/>
      <dgm:spPr/>
    </dgm:pt>
    <dgm:pt modelId="{F3170FC9-5769-46C6-9831-C254813425FF}" type="pres">
      <dgm:prSet presAssocID="{692F69F3-5700-473C-9724-807214E12C76}" presName="background2" presStyleLbl="node2" presStyleIdx="0" presStyleCnt="2"/>
      <dgm:spPr/>
    </dgm:pt>
    <dgm:pt modelId="{52146A99-0846-4AF1-A377-8B370B8C1F4B}" type="pres">
      <dgm:prSet presAssocID="{692F69F3-5700-473C-9724-807214E12C76}" presName="text2" presStyleLbl="fgAcc2" presStyleIdx="0" presStyleCnt="2" custScaleX="169487">
        <dgm:presLayoutVars>
          <dgm:chPref val="3"/>
        </dgm:presLayoutVars>
      </dgm:prSet>
      <dgm:spPr/>
    </dgm:pt>
    <dgm:pt modelId="{CFAA0112-D58A-4A62-B497-C8CE70840748}" type="pres">
      <dgm:prSet presAssocID="{692F69F3-5700-473C-9724-807214E12C76}" presName="hierChild3" presStyleCnt="0"/>
      <dgm:spPr/>
    </dgm:pt>
    <dgm:pt modelId="{14E01C74-5EBD-4BD1-B0A2-B5092DA6CDDF}" type="pres">
      <dgm:prSet presAssocID="{758BBAB6-92AD-4DE6-88C7-DFB32ADB8F59}" presName="Name17" presStyleLbl="parChTrans1D3" presStyleIdx="0" presStyleCnt="3"/>
      <dgm:spPr/>
    </dgm:pt>
    <dgm:pt modelId="{33DEDB12-0249-40DF-B36A-4E981C79250E}" type="pres">
      <dgm:prSet presAssocID="{A4B19BE7-7970-4A55-B70D-FC896BF93E22}" presName="hierRoot3" presStyleCnt="0"/>
      <dgm:spPr/>
    </dgm:pt>
    <dgm:pt modelId="{50E90096-34B5-4B3C-93B5-DC19F465DB0B}" type="pres">
      <dgm:prSet presAssocID="{A4B19BE7-7970-4A55-B70D-FC896BF93E22}" presName="composite3" presStyleCnt="0"/>
      <dgm:spPr/>
    </dgm:pt>
    <dgm:pt modelId="{23DE49CB-752F-4DB1-824D-55CC4334F22A}" type="pres">
      <dgm:prSet presAssocID="{A4B19BE7-7970-4A55-B70D-FC896BF93E22}" presName="background3" presStyleLbl="node3" presStyleIdx="0" presStyleCnt="3"/>
      <dgm:spPr/>
    </dgm:pt>
    <dgm:pt modelId="{20288421-1093-4284-9B1A-38C245CF85F3}" type="pres">
      <dgm:prSet presAssocID="{A4B19BE7-7970-4A55-B70D-FC896BF93E22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215EACD-E476-4356-8204-316005E515F3}" type="pres">
      <dgm:prSet presAssocID="{A4B19BE7-7970-4A55-B70D-FC896BF93E22}" presName="hierChild4" presStyleCnt="0"/>
      <dgm:spPr/>
    </dgm:pt>
    <dgm:pt modelId="{7206DABC-E2F1-4F26-80E7-19E63102A526}" type="pres">
      <dgm:prSet presAssocID="{FD8C160E-2EA4-4F08-A7C1-30DB1FDBDA7C}" presName="Name17" presStyleLbl="parChTrans1D3" presStyleIdx="1" presStyleCnt="3"/>
      <dgm:spPr/>
    </dgm:pt>
    <dgm:pt modelId="{AB7130B6-0BC5-4041-B64A-FDDB36C03B58}" type="pres">
      <dgm:prSet presAssocID="{1B1B6CCB-173C-48E4-A84F-76B73DE34B75}" presName="hierRoot3" presStyleCnt="0"/>
      <dgm:spPr/>
    </dgm:pt>
    <dgm:pt modelId="{95269D6D-E890-4491-824A-BAE9E4025C9A}" type="pres">
      <dgm:prSet presAssocID="{1B1B6CCB-173C-48E4-A84F-76B73DE34B75}" presName="composite3" presStyleCnt="0"/>
      <dgm:spPr/>
    </dgm:pt>
    <dgm:pt modelId="{EDC1BC62-0D7C-4B30-954B-6B1E2E8D77F4}" type="pres">
      <dgm:prSet presAssocID="{1B1B6CCB-173C-48E4-A84F-76B73DE34B75}" presName="background3" presStyleLbl="node3" presStyleIdx="1" presStyleCnt="3"/>
      <dgm:spPr/>
    </dgm:pt>
    <dgm:pt modelId="{375A2677-ACE6-4104-BFC7-F785D8135CA2}" type="pres">
      <dgm:prSet presAssocID="{1B1B6CCB-173C-48E4-A84F-76B73DE34B75}" presName="text3" presStyleLbl="fgAcc3" presStyleIdx="1" presStyleCnt="3">
        <dgm:presLayoutVars>
          <dgm:chPref val="3"/>
        </dgm:presLayoutVars>
      </dgm:prSet>
      <dgm:spPr/>
    </dgm:pt>
    <dgm:pt modelId="{687ECC18-EE88-43A2-9F64-670A7B298012}" type="pres">
      <dgm:prSet presAssocID="{1B1B6CCB-173C-48E4-A84F-76B73DE34B75}" presName="hierChild4" presStyleCnt="0"/>
      <dgm:spPr/>
    </dgm:pt>
    <dgm:pt modelId="{0D53978B-AC1D-41C7-9CE2-BB6FCACA1752}" type="pres">
      <dgm:prSet presAssocID="{CCE80F79-AA70-4F5E-BD28-486DD08A81B4}" presName="Name17" presStyleLbl="parChTrans1D3" presStyleIdx="2" presStyleCnt="3"/>
      <dgm:spPr/>
    </dgm:pt>
    <dgm:pt modelId="{730259DF-7AA1-4440-AE1F-74B39E7FA062}" type="pres">
      <dgm:prSet presAssocID="{0DEB1D95-B08C-44A6-AD20-7B2E2935AB9A}" presName="hierRoot3" presStyleCnt="0"/>
      <dgm:spPr/>
    </dgm:pt>
    <dgm:pt modelId="{F54EFB31-73F9-4C40-95C0-052770EF9B4D}" type="pres">
      <dgm:prSet presAssocID="{0DEB1D95-B08C-44A6-AD20-7B2E2935AB9A}" presName="composite3" presStyleCnt="0"/>
      <dgm:spPr/>
    </dgm:pt>
    <dgm:pt modelId="{A28A8001-FC45-4D69-9273-7B0A03526FF4}" type="pres">
      <dgm:prSet presAssocID="{0DEB1D95-B08C-44A6-AD20-7B2E2935AB9A}" presName="background3" presStyleLbl="node3" presStyleIdx="2" presStyleCnt="3"/>
      <dgm:spPr/>
    </dgm:pt>
    <dgm:pt modelId="{964809F2-B065-4A37-AD3F-1D6C500C322C}" type="pres">
      <dgm:prSet presAssocID="{0DEB1D95-B08C-44A6-AD20-7B2E2935AB9A}" presName="text3" presStyleLbl="fgAcc3" presStyleIdx="2" presStyleCnt="3">
        <dgm:presLayoutVars>
          <dgm:chPref val="3"/>
        </dgm:presLayoutVars>
      </dgm:prSet>
      <dgm:spPr/>
    </dgm:pt>
    <dgm:pt modelId="{38D18DB4-03A4-4D9A-8F73-656BB727A9B4}" type="pres">
      <dgm:prSet presAssocID="{0DEB1D95-B08C-44A6-AD20-7B2E2935AB9A}" presName="hierChild4" presStyleCnt="0"/>
      <dgm:spPr/>
    </dgm:pt>
    <dgm:pt modelId="{F4E9DA9C-2371-4602-98B5-5A80EA342584}" type="pres">
      <dgm:prSet presAssocID="{9C6F8956-7240-4C9B-BE2D-0001340EB933}" presName="Name10" presStyleLbl="parChTrans1D2" presStyleIdx="1" presStyleCnt="2"/>
      <dgm:spPr/>
    </dgm:pt>
    <dgm:pt modelId="{B3850257-3916-40BD-82CF-1E73E637E742}" type="pres">
      <dgm:prSet presAssocID="{F5D5A1C7-16BF-4BCC-AD42-0253D6A8EB9B}" presName="hierRoot2" presStyleCnt="0"/>
      <dgm:spPr/>
    </dgm:pt>
    <dgm:pt modelId="{BBA67DCB-80B3-452B-AC47-5B3C43A19B7B}" type="pres">
      <dgm:prSet presAssocID="{F5D5A1C7-16BF-4BCC-AD42-0253D6A8EB9B}" presName="composite2" presStyleCnt="0"/>
      <dgm:spPr/>
    </dgm:pt>
    <dgm:pt modelId="{878DF5F5-2730-4D7E-BF3D-1E6246A47CC9}" type="pres">
      <dgm:prSet presAssocID="{F5D5A1C7-16BF-4BCC-AD42-0253D6A8EB9B}" presName="background2" presStyleLbl="node2" presStyleIdx="1" presStyleCnt="2"/>
      <dgm:spPr/>
    </dgm:pt>
    <dgm:pt modelId="{51AC1152-9164-45D4-9C0B-334883F1DFCE}" type="pres">
      <dgm:prSet presAssocID="{F5D5A1C7-16BF-4BCC-AD42-0253D6A8EB9B}" presName="text2" presStyleLbl="fgAcc2" presStyleIdx="1" presStyleCnt="2" custScaleX="142127">
        <dgm:presLayoutVars>
          <dgm:chPref val="3"/>
        </dgm:presLayoutVars>
      </dgm:prSet>
      <dgm:spPr/>
    </dgm:pt>
    <dgm:pt modelId="{1CF44E8A-A780-40B3-A818-75CA3E9A1ABD}" type="pres">
      <dgm:prSet presAssocID="{F5D5A1C7-16BF-4BCC-AD42-0253D6A8EB9B}" presName="hierChild3" presStyleCnt="0"/>
      <dgm:spPr/>
    </dgm:pt>
  </dgm:ptLst>
  <dgm:cxnLst>
    <dgm:cxn modelId="{E64E1909-D419-41B0-8F6B-99B46E7A608E}" srcId="{692F69F3-5700-473C-9724-807214E12C76}" destId="{A4B19BE7-7970-4A55-B70D-FC896BF93E22}" srcOrd="0" destOrd="0" parTransId="{758BBAB6-92AD-4DE6-88C7-DFB32ADB8F59}" sibTransId="{4A3BE278-63EE-45BA-9CA4-F8300292822A}"/>
    <dgm:cxn modelId="{57012748-770B-4199-96B3-DDD81F94300E}" type="presOf" srcId="{1B1B6CCB-173C-48E4-A84F-76B73DE34B75}" destId="{375A2677-ACE6-4104-BFC7-F785D8135CA2}" srcOrd="0" destOrd="0" presId="urn:microsoft.com/office/officeart/2005/8/layout/hierarchy1"/>
    <dgm:cxn modelId="{8827B42C-3A48-4D8B-AE60-8BB6C97D1AB5}" type="presOf" srcId="{F5D5A1C7-16BF-4BCC-AD42-0253D6A8EB9B}" destId="{51AC1152-9164-45D4-9C0B-334883F1DFCE}" srcOrd="0" destOrd="0" presId="urn:microsoft.com/office/officeart/2005/8/layout/hierarchy1"/>
    <dgm:cxn modelId="{2D6F08F0-6EB4-490C-AA85-80F16EB0078D}" type="presOf" srcId="{9C6F8956-7240-4C9B-BE2D-0001340EB933}" destId="{F4E9DA9C-2371-4602-98B5-5A80EA342584}" srcOrd="0" destOrd="0" presId="urn:microsoft.com/office/officeart/2005/8/layout/hierarchy1"/>
    <dgm:cxn modelId="{D736F847-A8BE-41C7-9C15-0132653B1FF0}" srcId="{0288BE90-B652-46A5-A24C-72222FAA051F}" destId="{F5D5A1C7-16BF-4BCC-AD42-0253D6A8EB9B}" srcOrd="1" destOrd="0" parTransId="{9C6F8956-7240-4C9B-BE2D-0001340EB933}" sibTransId="{6650770C-426C-40C4-805D-DF0EC7383FD9}"/>
    <dgm:cxn modelId="{54A88760-0EFE-479A-9422-4F70E4FF50FA}" srcId="{692F69F3-5700-473C-9724-807214E12C76}" destId="{0DEB1D95-B08C-44A6-AD20-7B2E2935AB9A}" srcOrd="2" destOrd="0" parTransId="{CCE80F79-AA70-4F5E-BD28-486DD08A81B4}" sibTransId="{9142F29C-19AB-4EE3-8237-89CD6B4324D7}"/>
    <dgm:cxn modelId="{1A55D42B-1BB8-4414-B503-C5BCD3A8283D}" type="presOf" srcId="{A77ABA9A-CD5D-4742-A3D3-DDA0245AFCE6}" destId="{9EA06D4E-940C-4B99-947F-5EA2D89F2427}" srcOrd="0" destOrd="0" presId="urn:microsoft.com/office/officeart/2005/8/layout/hierarchy1"/>
    <dgm:cxn modelId="{C04199E5-D533-445F-8247-865D97D65A19}" type="presOf" srcId="{A4B19BE7-7970-4A55-B70D-FC896BF93E22}" destId="{20288421-1093-4284-9B1A-38C245CF85F3}" srcOrd="0" destOrd="0" presId="urn:microsoft.com/office/officeart/2005/8/layout/hierarchy1"/>
    <dgm:cxn modelId="{32E601DC-D1C5-4223-90CE-C417129B9C45}" type="presOf" srcId="{0288BE90-B652-46A5-A24C-72222FAA051F}" destId="{BBD29625-541A-40A1-AAC4-D2B9A631CE78}" srcOrd="0" destOrd="0" presId="urn:microsoft.com/office/officeart/2005/8/layout/hierarchy1"/>
    <dgm:cxn modelId="{7A01D089-60D4-4391-A2BD-7B69B2CA748A}" type="presOf" srcId="{9D40DB9C-C630-47C9-A83F-3390C225A237}" destId="{0177A7C4-FFC8-4AA3-9F2C-D823EC24F7A8}" srcOrd="0" destOrd="0" presId="urn:microsoft.com/office/officeart/2005/8/layout/hierarchy1"/>
    <dgm:cxn modelId="{384DC899-694D-4227-83F8-6074CA315053}" srcId="{0288BE90-B652-46A5-A24C-72222FAA051F}" destId="{692F69F3-5700-473C-9724-807214E12C76}" srcOrd="0" destOrd="0" parTransId="{A77ABA9A-CD5D-4742-A3D3-DDA0245AFCE6}" sibTransId="{CDDE7975-2CD4-470F-B986-D544F8F559F5}"/>
    <dgm:cxn modelId="{4383A63F-BA8D-40CD-8A98-A7FC308A3AB2}" type="presOf" srcId="{CCE80F79-AA70-4F5E-BD28-486DD08A81B4}" destId="{0D53978B-AC1D-41C7-9CE2-BB6FCACA1752}" srcOrd="0" destOrd="0" presId="urn:microsoft.com/office/officeart/2005/8/layout/hierarchy1"/>
    <dgm:cxn modelId="{40812FD0-7C7A-4896-9276-668FDD9C9EED}" srcId="{9D40DB9C-C630-47C9-A83F-3390C225A237}" destId="{0288BE90-B652-46A5-A24C-72222FAA051F}" srcOrd="0" destOrd="0" parTransId="{0B633964-5D15-4F3F-9039-5C8A28AB6B76}" sibTransId="{62CAB2F2-9CB1-465F-AEA8-FB93ADE81E7D}"/>
    <dgm:cxn modelId="{5993A40D-59B2-43EE-93D0-3FA7ED6F4D01}" type="presOf" srcId="{758BBAB6-92AD-4DE6-88C7-DFB32ADB8F59}" destId="{14E01C74-5EBD-4BD1-B0A2-B5092DA6CDDF}" srcOrd="0" destOrd="0" presId="urn:microsoft.com/office/officeart/2005/8/layout/hierarchy1"/>
    <dgm:cxn modelId="{3D4A742C-A921-4EE2-942B-D603FA7331E5}" type="presOf" srcId="{692F69F3-5700-473C-9724-807214E12C76}" destId="{52146A99-0846-4AF1-A377-8B370B8C1F4B}" srcOrd="0" destOrd="0" presId="urn:microsoft.com/office/officeart/2005/8/layout/hierarchy1"/>
    <dgm:cxn modelId="{04AF15F1-DB50-45FE-9E40-C58EAC130C41}" type="presOf" srcId="{FD8C160E-2EA4-4F08-A7C1-30DB1FDBDA7C}" destId="{7206DABC-E2F1-4F26-80E7-19E63102A526}" srcOrd="0" destOrd="0" presId="urn:microsoft.com/office/officeart/2005/8/layout/hierarchy1"/>
    <dgm:cxn modelId="{EBAA3D41-6295-4223-8300-22CC7F7CE95C}" type="presOf" srcId="{0DEB1D95-B08C-44A6-AD20-7B2E2935AB9A}" destId="{964809F2-B065-4A37-AD3F-1D6C500C322C}" srcOrd="0" destOrd="0" presId="urn:microsoft.com/office/officeart/2005/8/layout/hierarchy1"/>
    <dgm:cxn modelId="{16AD83F7-7C83-456F-AE05-D566A880AF01}" srcId="{692F69F3-5700-473C-9724-807214E12C76}" destId="{1B1B6CCB-173C-48E4-A84F-76B73DE34B75}" srcOrd="1" destOrd="0" parTransId="{FD8C160E-2EA4-4F08-A7C1-30DB1FDBDA7C}" sibTransId="{53EC3CDC-A9A8-411B-9E04-4B22DCF5D1F3}"/>
    <dgm:cxn modelId="{02E77F54-FC8E-476E-8866-F6353839E2F8}" type="presParOf" srcId="{0177A7C4-FFC8-4AA3-9F2C-D823EC24F7A8}" destId="{EC5F52BC-F6FF-4B0F-9375-6C7EED4B91D2}" srcOrd="0" destOrd="0" presId="urn:microsoft.com/office/officeart/2005/8/layout/hierarchy1"/>
    <dgm:cxn modelId="{CFA65D8B-7C0F-4240-91D5-CDAA645D0CA8}" type="presParOf" srcId="{EC5F52BC-F6FF-4B0F-9375-6C7EED4B91D2}" destId="{A02E8CC6-A3C8-452A-ADC4-72533FDD4020}" srcOrd="0" destOrd="0" presId="urn:microsoft.com/office/officeart/2005/8/layout/hierarchy1"/>
    <dgm:cxn modelId="{B7E0F088-072E-4EDE-813C-39DD87BE6B64}" type="presParOf" srcId="{A02E8CC6-A3C8-452A-ADC4-72533FDD4020}" destId="{0CDE65BD-078D-4697-BB60-2A0BFC4830DA}" srcOrd="0" destOrd="0" presId="urn:microsoft.com/office/officeart/2005/8/layout/hierarchy1"/>
    <dgm:cxn modelId="{A30EA3A6-F5EC-4A76-BEA7-A2DEEBA4A06A}" type="presParOf" srcId="{A02E8CC6-A3C8-452A-ADC4-72533FDD4020}" destId="{BBD29625-541A-40A1-AAC4-D2B9A631CE78}" srcOrd="1" destOrd="0" presId="urn:microsoft.com/office/officeart/2005/8/layout/hierarchy1"/>
    <dgm:cxn modelId="{38FC73A5-6CD4-4E5F-8EAD-2C398C30F218}" type="presParOf" srcId="{EC5F52BC-F6FF-4B0F-9375-6C7EED4B91D2}" destId="{7084BE47-6274-4C4B-B808-3A866D97959B}" srcOrd="1" destOrd="0" presId="urn:microsoft.com/office/officeart/2005/8/layout/hierarchy1"/>
    <dgm:cxn modelId="{E89E7C42-EFD3-42F9-9871-C84097D180AC}" type="presParOf" srcId="{7084BE47-6274-4C4B-B808-3A866D97959B}" destId="{9EA06D4E-940C-4B99-947F-5EA2D89F2427}" srcOrd="0" destOrd="0" presId="urn:microsoft.com/office/officeart/2005/8/layout/hierarchy1"/>
    <dgm:cxn modelId="{2DF60B42-67AE-46FF-A74E-4CC17375D287}" type="presParOf" srcId="{7084BE47-6274-4C4B-B808-3A866D97959B}" destId="{0B7BDC1E-0033-4193-993D-64C03F6BAD54}" srcOrd="1" destOrd="0" presId="urn:microsoft.com/office/officeart/2005/8/layout/hierarchy1"/>
    <dgm:cxn modelId="{446CB45E-BD01-4A36-9E51-44D4B0D47124}" type="presParOf" srcId="{0B7BDC1E-0033-4193-993D-64C03F6BAD54}" destId="{13917DCF-34E0-4D11-BE06-A0BBC3A4A57A}" srcOrd="0" destOrd="0" presId="urn:microsoft.com/office/officeart/2005/8/layout/hierarchy1"/>
    <dgm:cxn modelId="{3F0E8C40-D1DA-4773-B202-2B60400CC9BA}" type="presParOf" srcId="{13917DCF-34E0-4D11-BE06-A0BBC3A4A57A}" destId="{F3170FC9-5769-46C6-9831-C254813425FF}" srcOrd="0" destOrd="0" presId="urn:microsoft.com/office/officeart/2005/8/layout/hierarchy1"/>
    <dgm:cxn modelId="{C80ADC2E-383E-4121-9830-DA0667EF5BAC}" type="presParOf" srcId="{13917DCF-34E0-4D11-BE06-A0BBC3A4A57A}" destId="{52146A99-0846-4AF1-A377-8B370B8C1F4B}" srcOrd="1" destOrd="0" presId="urn:microsoft.com/office/officeart/2005/8/layout/hierarchy1"/>
    <dgm:cxn modelId="{355D8E47-BB78-4F82-A09E-FAAF6D7E460A}" type="presParOf" srcId="{0B7BDC1E-0033-4193-993D-64C03F6BAD54}" destId="{CFAA0112-D58A-4A62-B497-C8CE70840748}" srcOrd="1" destOrd="0" presId="urn:microsoft.com/office/officeart/2005/8/layout/hierarchy1"/>
    <dgm:cxn modelId="{3C32267E-0AF0-441A-85C9-21CECEE0C3C2}" type="presParOf" srcId="{CFAA0112-D58A-4A62-B497-C8CE70840748}" destId="{14E01C74-5EBD-4BD1-B0A2-B5092DA6CDDF}" srcOrd="0" destOrd="0" presId="urn:microsoft.com/office/officeart/2005/8/layout/hierarchy1"/>
    <dgm:cxn modelId="{37B71309-AF9A-49D1-B07B-E8DF412CCBBC}" type="presParOf" srcId="{CFAA0112-D58A-4A62-B497-C8CE70840748}" destId="{33DEDB12-0249-40DF-B36A-4E981C79250E}" srcOrd="1" destOrd="0" presId="urn:microsoft.com/office/officeart/2005/8/layout/hierarchy1"/>
    <dgm:cxn modelId="{FE9C810C-4E72-410C-8782-6DB6FCD1F705}" type="presParOf" srcId="{33DEDB12-0249-40DF-B36A-4E981C79250E}" destId="{50E90096-34B5-4B3C-93B5-DC19F465DB0B}" srcOrd="0" destOrd="0" presId="urn:microsoft.com/office/officeart/2005/8/layout/hierarchy1"/>
    <dgm:cxn modelId="{5E1055DD-35C9-4204-A1CC-6966603628E1}" type="presParOf" srcId="{50E90096-34B5-4B3C-93B5-DC19F465DB0B}" destId="{23DE49CB-752F-4DB1-824D-55CC4334F22A}" srcOrd="0" destOrd="0" presId="urn:microsoft.com/office/officeart/2005/8/layout/hierarchy1"/>
    <dgm:cxn modelId="{2E8A4A90-A2D7-4B4A-9D97-22D71AEFB13E}" type="presParOf" srcId="{50E90096-34B5-4B3C-93B5-DC19F465DB0B}" destId="{20288421-1093-4284-9B1A-38C245CF85F3}" srcOrd="1" destOrd="0" presId="urn:microsoft.com/office/officeart/2005/8/layout/hierarchy1"/>
    <dgm:cxn modelId="{FA343EF2-4B2F-4511-9C19-0DA3182D55CD}" type="presParOf" srcId="{33DEDB12-0249-40DF-B36A-4E981C79250E}" destId="{1215EACD-E476-4356-8204-316005E515F3}" srcOrd="1" destOrd="0" presId="urn:microsoft.com/office/officeart/2005/8/layout/hierarchy1"/>
    <dgm:cxn modelId="{97DD6715-574B-45C4-813E-88D81C89A494}" type="presParOf" srcId="{CFAA0112-D58A-4A62-B497-C8CE70840748}" destId="{7206DABC-E2F1-4F26-80E7-19E63102A526}" srcOrd="2" destOrd="0" presId="urn:microsoft.com/office/officeart/2005/8/layout/hierarchy1"/>
    <dgm:cxn modelId="{8870A140-AB8A-4061-9852-291565E3E019}" type="presParOf" srcId="{CFAA0112-D58A-4A62-B497-C8CE70840748}" destId="{AB7130B6-0BC5-4041-B64A-FDDB36C03B58}" srcOrd="3" destOrd="0" presId="urn:microsoft.com/office/officeart/2005/8/layout/hierarchy1"/>
    <dgm:cxn modelId="{F9941A7A-EBD2-4F39-8B3F-085ECAA61430}" type="presParOf" srcId="{AB7130B6-0BC5-4041-B64A-FDDB36C03B58}" destId="{95269D6D-E890-4491-824A-BAE9E4025C9A}" srcOrd="0" destOrd="0" presId="urn:microsoft.com/office/officeart/2005/8/layout/hierarchy1"/>
    <dgm:cxn modelId="{04F4C264-CCD3-4899-8B53-7B627DCBC452}" type="presParOf" srcId="{95269D6D-E890-4491-824A-BAE9E4025C9A}" destId="{EDC1BC62-0D7C-4B30-954B-6B1E2E8D77F4}" srcOrd="0" destOrd="0" presId="urn:microsoft.com/office/officeart/2005/8/layout/hierarchy1"/>
    <dgm:cxn modelId="{2093B791-F8A7-4BA5-A1CF-60DBF7CBA596}" type="presParOf" srcId="{95269D6D-E890-4491-824A-BAE9E4025C9A}" destId="{375A2677-ACE6-4104-BFC7-F785D8135CA2}" srcOrd="1" destOrd="0" presId="urn:microsoft.com/office/officeart/2005/8/layout/hierarchy1"/>
    <dgm:cxn modelId="{A9D110C4-28C3-4FEC-9665-082AAD1301EB}" type="presParOf" srcId="{AB7130B6-0BC5-4041-B64A-FDDB36C03B58}" destId="{687ECC18-EE88-43A2-9F64-670A7B298012}" srcOrd="1" destOrd="0" presId="urn:microsoft.com/office/officeart/2005/8/layout/hierarchy1"/>
    <dgm:cxn modelId="{A010A287-EFD3-4BA8-BD94-EBDFD98327E0}" type="presParOf" srcId="{CFAA0112-D58A-4A62-B497-C8CE70840748}" destId="{0D53978B-AC1D-41C7-9CE2-BB6FCACA1752}" srcOrd="4" destOrd="0" presId="urn:microsoft.com/office/officeart/2005/8/layout/hierarchy1"/>
    <dgm:cxn modelId="{018513E5-3A89-468C-B08B-E5E94727CC1D}" type="presParOf" srcId="{CFAA0112-D58A-4A62-B497-C8CE70840748}" destId="{730259DF-7AA1-4440-AE1F-74B39E7FA062}" srcOrd="5" destOrd="0" presId="urn:microsoft.com/office/officeart/2005/8/layout/hierarchy1"/>
    <dgm:cxn modelId="{EFAAE490-ECED-49FD-9191-1F93A12CFC24}" type="presParOf" srcId="{730259DF-7AA1-4440-AE1F-74B39E7FA062}" destId="{F54EFB31-73F9-4C40-95C0-052770EF9B4D}" srcOrd="0" destOrd="0" presId="urn:microsoft.com/office/officeart/2005/8/layout/hierarchy1"/>
    <dgm:cxn modelId="{98227DFB-1607-4964-ACF3-7A2A8275490A}" type="presParOf" srcId="{F54EFB31-73F9-4C40-95C0-052770EF9B4D}" destId="{A28A8001-FC45-4D69-9273-7B0A03526FF4}" srcOrd="0" destOrd="0" presId="urn:microsoft.com/office/officeart/2005/8/layout/hierarchy1"/>
    <dgm:cxn modelId="{75290ACF-C34F-4595-8903-92D4EB85BF00}" type="presParOf" srcId="{F54EFB31-73F9-4C40-95C0-052770EF9B4D}" destId="{964809F2-B065-4A37-AD3F-1D6C500C322C}" srcOrd="1" destOrd="0" presId="urn:microsoft.com/office/officeart/2005/8/layout/hierarchy1"/>
    <dgm:cxn modelId="{DC879118-F99A-480F-ADFB-114AB438CA3B}" type="presParOf" srcId="{730259DF-7AA1-4440-AE1F-74B39E7FA062}" destId="{38D18DB4-03A4-4D9A-8F73-656BB727A9B4}" srcOrd="1" destOrd="0" presId="urn:microsoft.com/office/officeart/2005/8/layout/hierarchy1"/>
    <dgm:cxn modelId="{3E569C0D-4401-444B-982E-F824A741FDED}" type="presParOf" srcId="{7084BE47-6274-4C4B-B808-3A866D97959B}" destId="{F4E9DA9C-2371-4602-98B5-5A80EA342584}" srcOrd="2" destOrd="0" presId="urn:microsoft.com/office/officeart/2005/8/layout/hierarchy1"/>
    <dgm:cxn modelId="{0CC57774-0633-478E-A476-A5ACFF721DDA}" type="presParOf" srcId="{7084BE47-6274-4C4B-B808-3A866D97959B}" destId="{B3850257-3916-40BD-82CF-1E73E637E742}" srcOrd="3" destOrd="0" presId="urn:microsoft.com/office/officeart/2005/8/layout/hierarchy1"/>
    <dgm:cxn modelId="{8C569FA6-DDF5-4D5A-A915-85A83AB8F883}" type="presParOf" srcId="{B3850257-3916-40BD-82CF-1E73E637E742}" destId="{BBA67DCB-80B3-452B-AC47-5B3C43A19B7B}" srcOrd="0" destOrd="0" presId="urn:microsoft.com/office/officeart/2005/8/layout/hierarchy1"/>
    <dgm:cxn modelId="{7100F1A8-639A-47A2-AF86-AE58D8C58B30}" type="presParOf" srcId="{BBA67DCB-80B3-452B-AC47-5B3C43A19B7B}" destId="{878DF5F5-2730-4D7E-BF3D-1E6246A47CC9}" srcOrd="0" destOrd="0" presId="urn:microsoft.com/office/officeart/2005/8/layout/hierarchy1"/>
    <dgm:cxn modelId="{F69C4735-8A24-4CFB-8B04-104B92EC301C}" type="presParOf" srcId="{BBA67DCB-80B3-452B-AC47-5B3C43A19B7B}" destId="{51AC1152-9164-45D4-9C0B-334883F1DFCE}" srcOrd="1" destOrd="0" presId="urn:microsoft.com/office/officeart/2005/8/layout/hierarchy1"/>
    <dgm:cxn modelId="{C4F05972-0C2B-4148-A7C1-3BAB90946CC6}" type="presParOf" srcId="{B3850257-3916-40BD-82CF-1E73E637E742}" destId="{1CF44E8A-A780-40B3-A818-75CA3E9A1ABD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9B1D50-9BBC-45E4-8397-92D8D4E7C683}" type="doc">
      <dgm:prSet loTypeId="urn:microsoft.com/office/officeart/2005/8/layout/hChevron3" loCatId="process" qsTypeId="urn:microsoft.com/office/officeart/2005/8/quickstyle/simple1" qsCatId="simple" csTypeId="urn:microsoft.com/office/officeart/2005/8/colors/colorful1" csCatId="colorful" phldr="1"/>
      <dgm:spPr/>
    </dgm:pt>
    <dgm:pt modelId="{D9567387-46FB-4D08-BEFA-D23132BE2CBF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ЧЕЛОВЕК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DDA788ED-DF85-49C8-BE5F-B72BDCC93400}" type="parTrans" cxnId="{3CCD2128-B669-4975-B7AF-D48BFC3EE660}">
      <dgm:prSet/>
      <dgm:spPr/>
      <dgm:t>
        <a:bodyPr/>
        <a:lstStyle/>
        <a:p>
          <a:endParaRPr lang="ru-RU"/>
        </a:p>
      </dgm:t>
    </dgm:pt>
    <dgm:pt modelId="{5136F26B-3419-43BC-A53A-02D29ADBC02C}" type="sibTrans" cxnId="{3CCD2128-B669-4975-B7AF-D48BFC3EE660}">
      <dgm:prSet/>
      <dgm:spPr/>
      <dgm:t>
        <a:bodyPr/>
        <a:lstStyle/>
        <a:p>
          <a:endParaRPr lang="ru-RU"/>
        </a:p>
      </dgm:t>
    </dgm:pt>
    <dgm:pt modelId="{47409388-390B-48CD-917C-C83BE693E9C6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ВЕЩЬ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2ABBF06E-818F-4A31-8952-95ACEAB52F0D}" type="parTrans" cxnId="{BA228764-DDD6-4AE3-80C4-4A562690D5ED}">
      <dgm:prSet/>
      <dgm:spPr/>
      <dgm:t>
        <a:bodyPr/>
        <a:lstStyle/>
        <a:p>
          <a:endParaRPr lang="ru-RU"/>
        </a:p>
      </dgm:t>
    </dgm:pt>
    <dgm:pt modelId="{069804CB-29D5-4653-8E1C-3EDAB1F0D1D5}" type="sibTrans" cxnId="{BA228764-DDD6-4AE3-80C4-4A562690D5ED}">
      <dgm:prSet/>
      <dgm:spPr/>
      <dgm:t>
        <a:bodyPr/>
        <a:lstStyle/>
        <a:p>
          <a:endParaRPr lang="ru-RU"/>
        </a:p>
      </dgm:t>
    </dgm:pt>
    <dgm:pt modelId="{4C4C74BA-AADF-4DE7-B737-832579E56FE2}" type="pres">
      <dgm:prSet presAssocID="{8B9B1D50-9BBC-45E4-8397-92D8D4E7C683}" presName="Name0" presStyleCnt="0">
        <dgm:presLayoutVars>
          <dgm:dir/>
          <dgm:resizeHandles val="exact"/>
        </dgm:presLayoutVars>
      </dgm:prSet>
      <dgm:spPr/>
    </dgm:pt>
    <dgm:pt modelId="{0F50366B-B8CB-45CC-B797-9526B783EA53}" type="pres">
      <dgm:prSet presAssocID="{D9567387-46FB-4D08-BEFA-D23132BE2CBF}" presName="parTxOnly" presStyleLbl="node1" presStyleIdx="0" presStyleCnt="2">
        <dgm:presLayoutVars>
          <dgm:bulletEnabled val="1"/>
        </dgm:presLayoutVars>
      </dgm:prSet>
      <dgm:spPr/>
    </dgm:pt>
    <dgm:pt modelId="{87C65181-F693-4D0A-8E89-A27DDFD1BFEA}" type="pres">
      <dgm:prSet presAssocID="{5136F26B-3419-43BC-A53A-02D29ADBC02C}" presName="parSpace" presStyleCnt="0"/>
      <dgm:spPr/>
    </dgm:pt>
    <dgm:pt modelId="{9A28B68A-DE94-46A2-BCFC-DF4131F43BDF}" type="pres">
      <dgm:prSet presAssocID="{47409388-390B-48CD-917C-C83BE693E9C6}" presName="parTxOnly" presStyleLbl="node1" presStyleIdx="1" presStyleCnt="2">
        <dgm:presLayoutVars>
          <dgm:bulletEnabled val="1"/>
        </dgm:presLayoutVars>
      </dgm:prSet>
      <dgm:spPr/>
    </dgm:pt>
  </dgm:ptLst>
  <dgm:cxnLst>
    <dgm:cxn modelId="{8600E5B6-482B-4969-ADBC-F266DCEA4A16}" type="presOf" srcId="{D9567387-46FB-4D08-BEFA-D23132BE2CBF}" destId="{0F50366B-B8CB-45CC-B797-9526B783EA53}" srcOrd="0" destOrd="0" presId="urn:microsoft.com/office/officeart/2005/8/layout/hChevron3"/>
    <dgm:cxn modelId="{437A28AD-311A-4B93-A6F9-D352AE05F089}" type="presOf" srcId="{47409388-390B-48CD-917C-C83BE693E9C6}" destId="{9A28B68A-DE94-46A2-BCFC-DF4131F43BDF}" srcOrd="0" destOrd="0" presId="urn:microsoft.com/office/officeart/2005/8/layout/hChevron3"/>
    <dgm:cxn modelId="{BA228764-DDD6-4AE3-80C4-4A562690D5ED}" srcId="{8B9B1D50-9BBC-45E4-8397-92D8D4E7C683}" destId="{47409388-390B-48CD-917C-C83BE693E9C6}" srcOrd="1" destOrd="0" parTransId="{2ABBF06E-818F-4A31-8952-95ACEAB52F0D}" sibTransId="{069804CB-29D5-4653-8E1C-3EDAB1F0D1D5}"/>
    <dgm:cxn modelId="{3CCD2128-B669-4975-B7AF-D48BFC3EE660}" srcId="{8B9B1D50-9BBC-45E4-8397-92D8D4E7C683}" destId="{D9567387-46FB-4D08-BEFA-D23132BE2CBF}" srcOrd="0" destOrd="0" parTransId="{DDA788ED-DF85-49C8-BE5F-B72BDCC93400}" sibTransId="{5136F26B-3419-43BC-A53A-02D29ADBC02C}"/>
    <dgm:cxn modelId="{1F6D7E90-45EA-44CB-B41B-F4C76A78A405}" type="presOf" srcId="{8B9B1D50-9BBC-45E4-8397-92D8D4E7C683}" destId="{4C4C74BA-AADF-4DE7-B737-832579E56FE2}" srcOrd="0" destOrd="0" presId="urn:microsoft.com/office/officeart/2005/8/layout/hChevron3"/>
    <dgm:cxn modelId="{00729887-5B88-4344-92D9-DBB8FB9E5D41}" type="presParOf" srcId="{4C4C74BA-AADF-4DE7-B737-832579E56FE2}" destId="{0F50366B-B8CB-45CC-B797-9526B783EA53}" srcOrd="0" destOrd="0" presId="urn:microsoft.com/office/officeart/2005/8/layout/hChevron3"/>
    <dgm:cxn modelId="{3C5C859A-5A0C-4B34-A201-3B3184DAF4DE}" type="presParOf" srcId="{4C4C74BA-AADF-4DE7-B737-832579E56FE2}" destId="{87C65181-F693-4D0A-8E89-A27DDFD1BFEA}" srcOrd="1" destOrd="0" presId="urn:microsoft.com/office/officeart/2005/8/layout/hChevron3"/>
    <dgm:cxn modelId="{51237D56-C28F-4B07-95EF-74F38BDAE4F4}" type="presParOf" srcId="{4C4C74BA-AADF-4DE7-B737-832579E56FE2}" destId="{9A28B68A-DE94-46A2-BCFC-DF4131F43BDF}" srcOrd="2" destOrd="0" presId="urn:microsoft.com/office/officeart/2005/8/layout/hChevron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914788"/>
          </a:xfrm>
        </p:spPr>
        <p:txBody>
          <a:bodyPr>
            <a:noAutofit/>
          </a:bodyPr>
          <a:lstStyle/>
          <a:p>
            <a:pPr algn="ctr"/>
            <a:r>
              <a:rPr lang="ru-RU" sz="4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Роль и функция детали в повестях Н.В.Гоголя «Невский проспект», «Нос», «Шинель»</a:t>
            </a:r>
            <a:endParaRPr lang="ru-RU" sz="4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19470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СЮЖЕТНАЯ СХЕМА, ПОЛОЖЕННАЯ В ОСНОВУ ЭПИЗОДОВ</a:t>
            </a:r>
            <a:endParaRPr lang="ru-RU" sz="4000" b="1" dirty="0">
              <a:solidFill>
                <a:schemeClr val="accent6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-1"/>
          <a:ext cx="9144000" cy="6733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2565"/>
                <a:gridCol w="5581435"/>
              </a:tblGrid>
              <a:tr h="1020377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Детали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портретные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79996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«Невский проспект»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человек во фраке и плаще, художник петербургский, поручик Пирогов 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43074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«Нос»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нос, брови нахмурились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90348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«Шинель»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значительно лицо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670"/>
                <a:gridCol w="7072330"/>
              </a:tblGrid>
              <a:tr h="92059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Детали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портретные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1123294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«Невский проспект»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шедшего молодого человека во фраке и плаще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636799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«Нос»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подбородок у него вечно небрит, </a:t>
                      </a:r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бакенбарды идут по самой середине щеки и прямехонько доходят до носа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177317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«Шинель»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Низенького роста, несколько рябоват, несколько рыжеват, несколько даже на вид подслеповат, с небольшой лысиной на лбу, с морщинами по обеим сторонам щек и цветом лица что называется геморроидальным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670"/>
                <a:gridCol w="7072330"/>
              </a:tblGrid>
              <a:tr h="92059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Детали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пейзажные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23294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«Невский проспект»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  дыхание занялось в его груди, все в нем  обратилось  в  неопределенный  трепет,  все чувства его горели, и все перед  ним  окунулось  каким-то  </a:t>
                      </a:r>
                      <a:r>
                        <a:rPr kumimoji="0" lang="ru-RU" sz="1800" b="1" i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туманом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36799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«Нос»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Вслед за этим... но здесь вновь все  происшествие  скрывается  </a:t>
                      </a:r>
                      <a:r>
                        <a:rPr kumimoji="0" lang="ru-RU" sz="1800" b="1" i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туманом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 и  что  было потом, решительно неизвестно.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77317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«Шинель»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Враг этот не кто другой, как наш  </a:t>
                      </a:r>
                      <a:r>
                        <a:rPr kumimoji="0" lang="ru-RU" sz="1800" b="1" i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северный  мороз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хотя, впрочем, и говорят, что он очень здоров. 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Цель исследования: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Выявить идейно-художественную функцию  детали в повестях Н.В.Гоголя «Невский проспект», «Нос», «Шинель».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Определить диапазон художественных деталей в произведениях.   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Анализируя «поведение» детали в повестях, выйти на философские взгляды Н.В.Гоголя, определяющие идейное содержание произведения. 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Охарактеризовать особенности стиля писателя, проявившиеся в использовании детали.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Мотивировать заинтересованное изучение произведений Н.В.Гоголя.</a:t>
            </a:r>
          </a:p>
          <a:p>
            <a:pPr lvl="0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Способствовать формированию навыка грамотного чтения книги, научить школьников понимать художественный текст.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857232"/>
            <a:ext cx="7772400" cy="1362456"/>
          </a:xfrm>
        </p:spPr>
        <p:txBody>
          <a:bodyPr/>
          <a:lstStyle/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Основные понятия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2428868"/>
            <a:ext cx="7772400" cy="4143404"/>
          </a:xfrm>
        </p:spPr>
        <p:txBody>
          <a:bodyPr>
            <a:noAutofit/>
          </a:bodyPr>
          <a:lstStyle/>
          <a:p>
            <a:pPr lvl="0"/>
            <a:r>
              <a:rPr lang="ru-RU" sz="4000" b="1" dirty="0" smtClean="0"/>
              <a:t>деталь,  стиль;</a:t>
            </a:r>
          </a:p>
          <a:p>
            <a:pPr lvl="0"/>
            <a:r>
              <a:rPr lang="ru-RU" sz="4000" b="1" dirty="0" smtClean="0"/>
              <a:t>деталь - элемент в системе образов;</a:t>
            </a:r>
          </a:p>
          <a:p>
            <a:pPr lvl="0"/>
            <a:r>
              <a:rPr lang="ru-RU" sz="4000" b="1" dirty="0" smtClean="0"/>
              <a:t>активность детали;</a:t>
            </a:r>
          </a:p>
          <a:p>
            <a:r>
              <a:rPr lang="ru-RU" sz="4000" b="1" dirty="0" smtClean="0"/>
              <a:t>сюжетообразующая роль детали.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7700" dirty="0" smtClean="0">
                <a:latin typeface="Times New Roman" pitchFamily="18" charset="0"/>
                <a:cs typeface="Times New Roman" pitchFamily="18" charset="0"/>
              </a:rPr>
              <a:t>Деталь</a:t>
            </a:r>
            <a:endParaRPr lang="ru-RU" sz="7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7834338" cy="436723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3700" b="1" dirty="0" smtClean="0">
                <a:latin typeface="Times New Roman" pitchFamily="18" charset="0"/>
                <a:cs typeface="Times New Roman" pitchFamily="18" charset="0"/>
              </a:rPr>
              <a:t>В переводе с французского </a:t>
            </a:r>
            <a:r>
              <a:rPr lang="ru-RU" sz="3700" b="1" i="1" dirty="0" err="1" smtClean="0">
                <a:latin typeface="Times New Roman" pitchFamily="18" charset="0"/>
                <a:cs typeface="Times New Roman" pitchFamily="18" charset="0"/>
              </a:rPr>
              <a:t>detail</a:t>
            </a:r>
            <a:r>
              <a:rPr lang="ru-RU" sz="3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b="1" dirty="0" smtClean="0">
                <a:latin typeface="Times New Roman" pitchFamily="18" charset="0"/>
                <a:cs typeface="Times New Roman" pitchFamily="18" charset="0"/>
              </a:rPr>
              <a:t>- «мелкая составная часть чего-либо (напр., машины)»; «подробность», «частность»; во французском  языке одно из значений - «мелочь», «розничная, мелочная торговля»; ср. </a:t>
            </a:r>
            <a:r>
              <a:rPr lang="ru-RU" sz="3700" b="1" i="1" dirty="0" err="1" smtClean="0">
                <a:latin typeface="Times New Roman" pitchFamily="18" charset="0"/>
                <a:cs typeface="Times New Roman" pitchFamily="18" charset="0"/>
              </a:rPr>
              <a:t>detailler</a:t>
            </a:r>
            <a:r>
              <a:rPr lang="ru-RU" sz="3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b="1" dirty="0" smtClean="0">
                <a:latin typeface="Times New Roman" pitchFamily="18" charset="0"/>
                <a:cs typeface="Times New Roman" pitchFamily="18" charset="0"/>
              </a:rPr>
              <a:t>«разрезать на куски», «продать в розницу»; также детализировать</a:t>
            </a:r>
            <a:r>
              <a:rPr lang="ru-RU" sz="3700" b="1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37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818"/>
          </a:xfrm>
        </p:spPr>
        <p:txBody>
          <a:bodyPr/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Классификация детали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500034" y="642918"/>
          <a:ext cx="8215370" cy="6215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89804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Детали: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4572000"/>
          </a:xfrm>
        </p:spPr>
        <p:txBody>
          <a:bodyPr>
            <a:noAutofit/>
          </a:bodyPr>
          <a:lstStyle/>
          <a:p>
            <a:r>
              <a:rPr lang="ru-RU" sz="3700" b="1" dirty="0" smtClean="0">
                <a:latin typeface="Times New Roman" pitchFamily="18" charset="0"/>
                <a:cs typeface="Times New Roman" pitchFamily="18" charset="0"/>
              </a:rPr>
              <a:t>Психологические  - представляют внутренний мир героя</a:t>
            </a:r>
          </a:p>
          <a:p>
            <a:r>
              <a:rPr lang="ru-RU" sz="3700" b="1" dirty="0" smtClean="0">
                <a:latin typeface="Times New Roman" pitchFamily="18" charset="0"/>
                <a:cs typeface="Times New Roman" pitchFamily="18" charset="0"/>
              </a:rPr>
              <a:t>Портретные – рисуют внешность людей, их наружность</a:t>
            </a:r>
          </a:p>
          <a:p>
            <a:r>
              <a:rPr lang="ru-RU" sz="3700" b="1" dirty="0" smtClean="0">
                <a:latin typeface="Times New Roman" pitchFamily="18" charset="0"/>
                <a:cs typeface="Times New Roman" pitchFamily="18" charset="0"/>
              </a:rPr>
              <a:t>Пейзажные –среду обитания человека</a:t>
            </a:r>
          </a:p>
          <a:p>
            <a:r>
              <a:rPr lang="ru-RU" sz="3700" b="1" dirty="0" smtClean="0">
                <a:latin typeface="Times New Roman" pitchFamily="18" charset="0"/>
                <a:cs typeface="Times New Roman" pitchFamily="18" charset="0"/>
              </a:rPr>
              <a:t>Вещные – предметное бытие людей, их наружность</a:t>
            </a:r>
            <a:endParaRPr lang="ru-RU" sz="37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0"/>
            <a:ext cx="7086600" cy="1247764"/>
          </a:xfrm>
        </p:spPr>
        <p:txBody>
          <a:bodyPr/>
          <a:lstStyle/>
          <a:p>
            <a:pPr algn="ctr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Стиль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214422"/>
            <a:ext cx="9144000" cy="5643578"/>
          </a:xfrm>
        </p:spPr>
        <p:txBody>
          <a:bodyPr>
            <a:noAutofit/>
          </a:bodyPr>
          <a:lstStyle/>
          <a:p>
            <a:pPr algn="just"/>
            <a:r>
              <a:rPr lang="ru-RU" sz="27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гр. </a:t>
            </a:r>
            <a:r>
              <a:rPr lang="ru-RU" sz="2700" b="1" i="1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stylos</a:t>
            </a:r>
            <a:r>
              <a:rPr lang="ru-RU" sz="2700" b="1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ru-RU" sz="27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</a:t>
            </a:r>
            <a:r>
              <a:rPr lang="ru-RU" sz="2700" b="1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ru-RU" sz="27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палочка для письма на восковой дощечке) используется в разных науках - лингвистике, искусствознании, эстетике, литературоведении - в разных значениях, которые к тому же исторически изменчивы</a:t>
            </a:r>
            <a:r>
              <a:rPr lang="ru-RU" sz="27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.</a:t>
            </a:r>
          </a:p>
          <a:p>
            <a:pPr algn="just"/>
            <a:r>
              <a:rPr lang="ru-RU" sz="27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ru-RU" sz="27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До середины XVII в. слово «стиль»  использовалось прежде всего для характеристики выразительно-изобразительных особенностей </a:t>
            </a:r>
            <a:r>
              <a:rPr lang="ru-RU" sz="2700" b="1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речи </a:t>
            </a:r>
            <a:r>
              <a:rPr lang="ru-RU" sz="27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(теория «трех стилей» и пр.).</a:t>
            </a:r>
            <a:endParaRPr lang="ru-RU" sz="27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-1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08"/>
                <a:gridCol w="3357586"/>
                <a:gridCol w="3643306"/>
              </a:tblGrid>
              <a:tr h="1020377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Детали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портретные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вещные</a:t>
                      </a:r>
                      <a:endParaRPr lang="ru-RU" sz="4000" dirty="0"/>
                    </a:p>
                  </a:txBody>
                  <a:tcPr/>
                </a:tc>
              </a:tr>
              <a:tr h="3143899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«Невский проспект»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бакенбарды,</a:t>
                      </a:r>
                    </a:p>
                    <a:p>
                      <a:r>
                        <a:rPr lang="ru-RU" sz="3200" dirty="0" smtClean="0"/>
                        <a:t>усы,  талии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грязный сапог.</a:t>
                      </a:r>
                    </a:p>
                    <a:p>
                      <a:r>
                        <a:rPr lang="ru-RU" sz="3200" dirty="0" smtClean="0"/>
                        <a:t>миниатюрный башмачок,</a:t>
                      </a:r>
                    </a:p>
                    <a:p>
                      <a:r>
                        <a:rPr lang="ru-RU" sz="3200" dirty="0" smtClean="0"/>
                        <a:t>гремящая сабля , </a:t>
                      </a:r>
                      <a:r>
                        <a:rPr lang="ru-RU" sz="3200" dirty="0" smtClean="0"/>
                        <a:t>шляпки, платья, платки, рукава</a:t>
                      </a:r>
                      <a:endParaRPr lang="ru-RU" sz="3200" dirty="0"/>
                    </a:p>
                  </a:txBody>
                  <a:tcPr/>
                </a:tc>
              </a:tr>
              <a:tr h="603376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«Нос»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нос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</a:tr>
              <a:tr h="2090348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«Шинель»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чиновный народ, кто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305800" cy="989856"/>
          </a:xfrm>
        </p:spPr>
        <p:txBody>
          <a:bodyPr>
            <a:noAutofit/>
          </a:bodyPr>
          <a:lstStyle/>
          <a:p>
            <a:pPr algn="ctr"/>
            <a:r>
              <a:rPr lang="ru-RU" sz="7700" b="1" dirty="0" smtClean="0">
                <a:latin typeface="Times New Roman" pitchFamily="18" charset="0"/>
                <a:cs typeface="Times New Roman" pitchFamily="18" charset="0"/>
              </a:rPr>
              <a:t>СИНЕКДОХА</a:t>
            </a:r>
            <a:endParaRPr lang="ru-RU" sz="77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42910" y="2571744"/>
            <a:ext cx="8305800" cy="2714644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разновидность метонимии: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обозначение целого через его часть,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употребление единственного числа вместо множественного.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</TotalTime>
  <Words>465</Words>
  <PresentationFormat>Экран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Поток</vt:lpstr>
      <vt:lpstr>Яркая</vt:lpstr>
      <vt:lpstr>Апекс</vt:lpstr>
      <vt:lpstr>Роль и функция детали в повестях Н.В.Гоголя «Невский проспект», «Нос», «Шинель»</vt:lpstr>
      <vt:lpstr>Цель исследования:</vt:lpstr>
      <vt:lpstr>Основные понятия</vt:lpstr>
      <vt:lpstr>Деталь</vt:lpstr>
      <vt:lpstr>Классификация детали</vt:lpstr>
      <vt:lpstr>Детали:</vt:lpstr>
      <vt:lpstr>Стиль</vt:lpstr>
      <vt:lpstr>Слайд 8</vt:lpstr>
      <vt:lpstr>СИНЕКДОХА</vt:lpstr>
      <vt:lpstr>СЮЖЕТНАЯ СХЕМА, ПОЛОЖЕННАЯ В ОСНОВУ ЭПИЗОДОВ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и функция детали в повестях Н.В.Гоголя «Невский проспект», «Нос», «Шинель»</dc:title>
  <cp:lastModifiedBy>Лесных_Елена_Ивановна</cp:lastModifiedBy>
  <cp:revision>12</cp:revision>
  <dcterms:modified xsi:type="dcterms:W3CDTF">2009-11-22T11:02:14Z</dcterms:modified>
</cp:coreProperties>
</file>