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heme/theme29.xml" ContentType="application/vnd.openxmlformats-officedocument.theme+xml"/>
  <Override PartName="/ppt/slideLayouts/slideLayout31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notesSlides/notesSlide41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32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9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s/slide19.xml" ContentType="application/vnd.openxmlformats-officedocument.presentationml.slide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notesSlides/notesSlide32.xml" ContentType="application/vnd.openxmlformats-officedocument.presentationml.notesSlide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39.xml" ContentType="application/vnd.openxmlformats-officedocument.theme+xml"/>
  <Override PartName="/ppt/slides/slide13.xml" ContentType="application/vnd.openxmlformats-officedocument.presentationml.slid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36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4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Masters/slideMaster34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38.xml" ContentType="application/vnd.openxmlformats-officedocument.them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theme/theme27.xml" ContentType="application/vnd.openxmlformats-officedocument.theme+xml"/>
  <Override PartName="/ppt/slideLayouts/slideLayout29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16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notesSlides/notesSlide44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notesSlides/notesSlide11.xml" ContentType="application/vnd.openxmlformats-officedocument.presentationml.notesSlid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notesSlides/notesSlide27.xml" ContentType="application/vnd.openxmlformats-officedocument.presentationml.notes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notesSlides/notesSlide30.xml" ContentType="application/vnd.openxmlformats-officedocument.presentationml.notesSlid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s/slide33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40.xml" ContentType="application/vnd.openxmlformats-officedocument.them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notesSlides/notesSlide43.xml" ContentType="application/vnd.openxmlformats-officedocument.presentationml.notesSlide+xml"/>
  <Override PartName="/ppt/slides/slide30.xml" ContentType="application/vnd.openxmlformats-officedocument.presentationml.slide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6" r:id="rId1"/>
    <p:sldMasterId id="2147483808" r:id="rId2"/>
    <p:sldMasterId id="2147483831" r:id="rId3"/>
    <p:sldMasterId id="2147483832" r:id="rId4"/>
    <p:sldMasterId id="2147483833" r:id="rId5"/>
    <p:sldMasterId id="2147483834" r:id="rId6"/>
    <p:sldMasterId id="2147483835" r:id="rId7"/>
    <p:sldMasterId id="2147483836" r:id="rId8"/>
    <p:sldMasterId id="2147483837" r:id="rId9"/>
    <p:sldMasterId id="2147483838" r:id="rId10"/>
    <p:sldMasterId id="2147483839" r:id="rId11"/>
    <p:sldMasterId id="2147483840" r:id="rId12"/>
    <p:sldMasterId id="2147483841" r:id="rId13"/>
    <p:sldMasterId id="2147483842" r:id="rId14"/>
    <p:sldMasterId id="2147483843" r:id="rId15"/>
    <p:sldMasterId id="2147483844" r:id="rId16"/>
    <p:sldMasterId id="2147483845" r:id="rId17"/>
    <p:sldMasterId id="2147483846" r:id="rId18"/>
    <p:sldMasterId id="2147483847" r:id="rId19"/>
    <p:sldMasterId id="2147483848" r:id="rId20"/>
    <p:sldMasterId id="2147483849" r:id="rId21"/>
    <p:sldMasterId id="2147483850" r:id="rId22"/>
    <p:sldMasterId id="2147483851" r:id="rId23"/>
    <p:sldMasterId id="2147483852" r:id="rId24"/>
    <p:sldMasterId id="2147483853" r:id="rId25"/>
    <p:sldMasterId id="2147483854" r:id="rId26"/>
    <p:sldMasterId id="2147483855" r:id="rId27"/>
    <p:sldMasterId id="2147483856" r:id="rId28"/>
    <p:sldMasterId id="2147483857" r:id="rId29"/>
    <p:sldMasterId id="2147483858" r:id="rId30"/>
    <p:sldMasterId id="2147483859" r:id="rId31"/>
    <p:sldMasterId id="2147483860" r:id="rId32"/>
    <p:sldMasterId id="2147483861" r:id="rId33"/>
    <p:sldMasterId id="2147483862" r:id="rId34"/>
    <p:sldMasterId id="2147483863" r:id="rId35"/>
    <p:sldMasterId id="2147483864" r:id="rId36"/>
    <p:sldMasterId id="2147483865" r:id="rId37"/>
    <p:sldMasterId id="2147483866" r:id="rId38"/>
    <p:sldMasterId id="2147484263" r:id="rId39"/>
  </p:sldMasterIdLst>
  <p:notesMasterIdLst>
    <p:notesMasterId r:id="rId84"/>
  </p:notesMasterIdLst>
  <p:sldIdLst>
    <p:sldId id="256" r:id="rId40"/>
    <p:sldId id="257" r:id="rId41"/>
    <p:sldId id="318" r:id="rId42"/>
    <p:sldId id="319" r:id="rId43"/>
    <p:sldId id="258" r:id="rId44"/>
    <p:sldId id="309" r:id="rId45"/>
    <p:sldId id="259" r:id="rId46"/>
    <p:sldId id="311" r:id="rId47"/>
    <p:sldId id="312" r:id="rId48"/>
    <p:sldId id="313" r:id="rId49"/>
    <p:sldId id="284" r:id="rId50"/>
    <p:sldId id="286" r:id="rId51"/>
    <p:sldId id="287" r:id="rId52"/>
    <p:sldId id="288" r:id="rId53"/>
    <p:sldId id="289" r:id="rId54"/>
    <p:sldId id="291" r:id="rId55"/>
    <p:sldId id="271" r:id="rId56"/>
    <p:sldId id="302" r:id="rId57"/>
    <p:sldId id="314" r:id="rId58"/>
    <p:sldId id="304" r:id="rId59"/>
    <p:sldId id="317" r:id="rId60"/>
    <p:sldId id="273" r:id="rId61"/>
    <p:sldId id="274" r:id="rId62"/>
    <p:sldId id="261" r:id="rId63"/>
    <p:sldId id="277" r:id="rId64"/>
    <p:sldId id="278" r:id="rId65"/>
    <p:sldId id="279" r:id="rId66"/>
    <p:sldId id="292" r:id="rId67"/>
    <p:sldId id="293" r:id="rId68"/>
    <p:sldId id="294" r:id="rId69"/>
    <p:sldId id="295" r:id="rId70"/>
    <p:sldId id="264" r:id="rId71"/>
    <p:sldId id="265" r:id="rId72"/>
    <p:sldId id="266" r:id="rId73"/>
    <p:sldId id="267" r:id="rId74"/>
    <p:sldId id="268" r:id="rId75"/>
    <p:sldId id="282" r:id="rId76"/>
    <p:sldId id="307" r:id="rId77"/>
    <p:sldId id="269" r:id="rId78"/>
    <p:sldId id="281" r:id="rId79"/>
    <p:sldId id="280" r:id="rId80"/>
    <p:sldId id="308" r:id="rId81"/>
    <p:sldId id="283" r:id="rId82"/>
    <p:sldId id="297" r:id="rId83"/>
  </p:sldIdLst>
  <p:sldSz cx="9144000" cy="6858000" type="screen4x3"/>
  <p:notesSz cx="6858000" cy="9144000"/>
  <p:custShowLst>
    <p:custShow name="Произвольный показ 1" id="0">
      <p:sldLst>
        <p:sld r:id="rId45"/>
        <p:sld r:id="rId46"/>
        <p:sld r:id="rId47"/>
        <p:sld r:id="rId48"/>
        <p:sld r:id="rId49"/>
        <p:sld r:id="rId50"/>
        <p:sld r:id="rId51"/>
        <p:sld r:id="rId52"/>
        <p:sld r:id="rId53"/>
        <p:sld r:id="rId54"/>
        <p:sld r:id="rId55"/>
        <p:sld r:id="rId56"/>
        <p:sld r:id="rId57"/>
        <p:sld r:id="rId58"/>
        <p:sld r:id="rId59"/>
        <p:sld r:id="rId61"/>
        <p:sld r:id="rId62"/>
        <p:sld r:id="rId63"/>
        <p:sld r:id="rId64"/>
        <p:sld r:id="rId65"/>
        <p:sld r:id="rId66"/>
        <p:sld r:id="rId67"/>
        <p:sld r:id="rId68"/>
        <p:sld r:id="rId69"/>
        <p:sld r:id="rId70"/>
        <p:sld r:id="rId71"/>
        <p:sld r:id="rId72"/>
        <p:sld r:id="rId73"/>
        <p:sld r:id="rId74"/>
        <p:sld r:id="rId75"/>
        <p:sld r:id="rId76"/>
        <p:sld r:id="rId77"/>
        <p:sld r:id="rId78"/>
        <p:sld r:id="rId79"/>
        <p:sld r:id="rId80"/>
        <p:sld r:id="rId81"/>
        <p:sld r:id="rId82"/>
        <p:sld r:id="rId83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00"/>
    <a:srgbClr val="FFFF99"/>
    <a:srgbClr val="000000"/>
    <a:srgbClr val="FF3300"/>
    <a:srgbClr val="FF9999"/>
    <a:srgbClr val="00FF00"/>
    <a:srgbClr val="A3C585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60"/>
  </p:normalViewPr>
  <p:slideViewPr>
    <p:cSldViewPr>
      <p:cViewPr>
        <p:scale>
          <a:sx n="66" d="100"/>
          <a:sy n="66" d="100"/>
        </p:scale>
        <p:origin x="-64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3.xml"/><Relationship Id="rId47" Type="http://schemas.openxmlformats.org/officeDocument/2006/relationships/slide" Target="slides/slide8.xml"/><Relationship Id="rId50" Type="http://schemas.openxmlformats.org/officeDocument/2006/relationships/slide" Target="slides/slide11.xml"/><Relationship Id="rId55" Type="http://schemas.openxmlformats.org/officeDocument/2006/relationships/slide" Target="slides/slide16.xml"/><Relationship Id="rId63" Type="http://schemas.openxmlformats.org/officeDocument/2006/relationships/slide" Target="slides/slide24.xml"/><Relationship Id="rId68" Type="http://schemas.openxmlformats.org/officeDocument/2006/relationships/slide" Target="slides/slide29.xml"/><Relationship Id="rId76" Type="http://schemas.openxmlformats.org/officeDocument/2006/relationships/slide" Target="slides/slide37.xml"/><Relationship Id="rId8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1.xml"/><Relationship Id="rId45" Type="http://schemas.openxmlformats.org/officeDocument/2006/relationships/slide" Target="slides/slide6.xml"/><Relationship Id="rId53" Type="http://schemas.openxmlformats.org/officeDocument/2006/relationships/slide" Target="slides/slide14.xml"/><Relationship Id="rId58" Type="http://schemas.openxmlformats.org/officeDocument/2006/relationships/slide" Target="slides/slide19.xml"/><Relationship Id="rId66" Type="http://schemas.openxmlformats.org/officeDocument/2006/relationships/slide" Target="slides/slide27.xml"/><Relationship Id="rId74" Type="http://schemas.openxmlformats.org/officeDocument/2006/relationships/slide" Target="slides/slide35.xml"/><Relationship Id="rId79" Type="http://schemas.openxmlformats.org/officeDocument/2006/relationships/slide" Target="slides/slide40.xml"/><Relationship Id="rId8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2.xml"/><Relationship Id="rId82" Type="http://schemas.openxmlformats.org/officeDocument/2006/relationships/slide" Target="slides/slide43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4.xml"/><Relationship Id="rId48" Type="http://schemas.openxmlformats.org/officeDocument/2006/relationships/slide" Target="slides/slide9.xml"/><Relationship Id="rId56" Type="http://schemas.openxmlformats.org/officeDocument/2006/relationships/slide" Target="slides/slide17.xml"/><Relationship Id="rId64" Type="http://schemas.openxmlformats.org/officeDocument/2006/relationships/slide" Target="slides/slide25.xml"/><Relationship Id="rId69" Type="http://schemas.openxmlformats.org/officeDocument/2006/relationships/slide" Target="slides/slide30.xml"/><Relationship Id="rId77" Type="http://schemas.openxmlformats.org/officeDocument/2006/relationships/slide" Target="slides/slide3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2.xml"/><Relationship Id="rId72" Type="http://schemas.openxmlformats.org/officeDocument/2006/relationships/slide" Target="slides/slide33.xml"/><Relationship Id="rId80" Type="http://schemas.openxmlformats.org/officeDocument/2006/relationships/slide" Target="slides/slide41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7.xml"/><Relationship Id="rId59" Type="http://schemas.openxmlformats.org/officeDocument/2006/relationships/slide" Target="slides/slide20.xml"/><Relationship Id="rId67" Type="http://schemas.openxmlformats.org/officeDocument/2006/relationships/slide" Target="slides/slide28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.xml"/><Relationship Id="rId54" Type="http://schemas.openxmlformats.org/officeDocument/2006/relationships/slide" Target="slides/slide15.xml"/><Relationship Id="rId62" Type="http://schemas.openxmlformats.org/officeDocument/2006/relationships/slide" Target="slides/slide23.xml"/><Relationship Id="rId70" Type="http://schemas.openxmlformats.org/officeDocument/2006/relationships/slide" Target="slides/slide31.xml"/><Relationship Id="rId75" Type="http://schemas.openxmlformats.org/officeDocument/2006/relationships/slide" Target="slides/slide36.xml"/><Relationship Id="rId83" Type="http://schemas.openxmlformats.org/officeDocument/2006/relationships/slide" Target="slides/slide44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0.xml"/><Relationship Id="rId57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5.xml"/><Relationship Id="rId52" Type="http://schemas.openxmlformats.org/officeDocument/2006/relationships/slide" Target="slides/slide13.xml"/><Relationship Id="rId60" Type="http://schemas.openxmlformats.org/officeDocument/2006/relationships/slide" Target="slides/slide21.xml"/><Relationship Id="rId65" Type="http://schemas.openxmlformats.org/officeDocument/2006/relationships/slide" Target="slides/slide26.xml"/><Relationship Id="rId73" Type="http://schemas.openxmlformats.org/officeDocument/2006/relationships/slide" Target="slides/slide34.xml"/><Relationship Id="rId78" Type="http://schemas.openxmlformats.org/officeDocument/2006/relationships/slide" Target="slides/slide39.xml"/><Relationship Id="rId81" Type="http://schemas.openxmlformats.org/officeDocument/2006/relationships/slide" Target="slides/slide42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3CC2CCB-3182-468A-A339-BD2345B46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70A46A-EA63-41F4-8056-B368E0D8B08D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64901C-81E6-4948-951E-CFBFFD613000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72EBE-0574-45FF-AA62-19AB09DD9214}" type="datetimeFigureOut">
              <a:rPr lang="ru-RU"/>
              <a:pPr>
                <a:defRPr/>
              </a:pPr>
              <a:t>10.03.2010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1B3DF-AA34-43F4-AC11-C8C947B99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Архипова Н.П. Уроки литературы в 7 классе</a:t>
            </a:r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562FD-F432-43BB-8FE8-D7759BED8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blinds dir="vert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F01FD-3A1F-4A18-AF9E-C3609E2CDB0B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35C50-CA5C-45DA-AB4F-30C2F869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B87DA-5D85-4729-AB3A-02AEEB60A1C7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B5970-D66B-4C8B-BD0F-40834C2D6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53451-B60E-4895-B01B-403B4385A51B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B145E-1FE3-4A38-BA2D-702990C16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E60D4-1B3C-4513-A717-54F0880BFD65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40767-9EB6-4007-8469-B9BE84AE6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2C408-8203-46F3-81A9-65BB37E6A90D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618AC-FD2A-4F8E-843B-533494A75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6A935-B619-4B57-86C4-BEC0841E9A6E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456A4-0DB5-441C-BFED-06A26FEDF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D4794-1BC6-460E-BDF9-315714D3FBDE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3993F-9F62-40ED-8D3B-1328CAD66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E2122-686D-45F9-A9E4-66ED88B6DF29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E37E3-47A3-432B-A8D5-6C66AE802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B09AE-CD3A-450C-944B-6A8C84B19551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E59DF-40B2-4CF8-88D6-C6D64C8A0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8C96A-0ED1-4E65-8918-9F40B9672FC4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DA2F6-1AD3-4FFC-8D13-0190B6075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Архипова Н.П. Уроки литературы в 7 классе</a:t>
            </a:r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751BB-B41F-4E1E-A855-6111C64B9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blinds dir="vert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BEF04-E970-45BD-BAA4-D4A74414324A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D2DB1-8300-4C91-95F6-8B6EE40C6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E7770-A461-4148-A799-97859A744927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E7372-6852-4052-BEBF-C41DB9591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DB457-DF9C-40FD-B6C4-03B10E802A67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EB60-6350-4BF2-AB6C-B8BA97E9E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69D63-9F38-4695-B945-92CFF7363EAC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48830-E5E2-4325-ACC4-1D0EB4C4B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9F77C-D92B-488D-A261-F7FC63345D00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20261-E973-4B55-BB2D-DFEE8DAD9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1AE14-1B34-4F41-B5CE-7AF9C014EBA9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279FC-1C8A-47C6-8B79-D52978531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98D25-3A87-41EE-A633-1D250C9A94DD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9AB77-B224-4B0D-86B9-D61A0A909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7F411-B893-4CA5-9A28-5E6FC4A83204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4433E-0A59-4301-B6B0-F566F28A1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76D2E-9444-4867-9C98-6CB0249E4D25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4B52F-089F-42B3-8393-BB68DF86E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C9E58-FE51-4916-9658-E5753C4BECC3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C12DA-ABDD-4862-B877-DF2D974A4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1BBD2-11EC-43FB-A642-F066A3C421A2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E2C34-D93F-4006-A0AA-92852C88B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15FC6-B32F-471E-88D9-701B03BE1A7C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CB964-4290-42DD-B167-226D2D8A5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9CD6B-F713-4CE2-ABB2-8D16001B3AE5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112A9-061E-4F98-A592-2F8DFA323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DAECD-EEA8-400A-B6DB-44CFF924C3AD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A1178-AA33-4F40-9EA9-09C4AFC85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AA284-C445-43D1-9290-A3F7D5B60520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F0AEB-8686-408A-BF5D-EA0901758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B1555-6DD2-4A60-B6D7-BA82BABA7920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B8DFF-A35A-4A93-8844-93CA351A1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E366F-914B-4814-9F72-AEB8E036DAAF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CAC3E-F869-43FC-B596-06586BD7F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5CD3C-4CD8-41A9-B6F0-46CA5097380D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A4067-1AE6-4CF9-86E6-C9A930F1F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05691-46E2-452F-A929-6C62E54C16F3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003C2-2D1E-4DF3-852B-DA7F3B4B0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23309-6FF4-40AA-963F-117808A98A4E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C9300-DAA8-4404-BFC2-3E98D593C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17630-66C6-4194-925F-037132ECE6FD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AE44C-B4D2-4E99-8F2E-762286A92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F8B77-9541-41A8-8E3F-2CE66C14776A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B23D0-49DC-4D85-B7FF-A40636DF2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16612-E767-4748-A637-7734D5762248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59B79-1833-4875-95A8-F5BB641F7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1AD5B-64EE-48CE-9F67-9ABFF8584156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1E75F-2319-4EB8-9875-87FDFEE9D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A6E70-CB4F-45B8-8C65-539735138349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4E919-9629-4423-A666-0219EDF65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C8447-8449-4664-8707-A234AA65E91D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8627D-A9A6-4D46-9D1E-5140CF93C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B7171-7CFB-4AA6-BE83-469B73C0FF5F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5840D-D61C-4386-A671-0C29380B4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9B798-455E-4A6B-899D-FFCF55875A32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09024-0B60-4C1D-A0AC-0F628F25D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0573B-15EB-49EC-B713-F8179DBBB4FB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954D3-963D-4E51-B18F-41D11C298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CEE66-4F8C-4178-9765-ACA50397FE53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285BA-7750-40B1-B6CF-B002286CF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1A4B4-3B5D-495B-BE00-EA357FEA7843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0D557-2D13-49F4-881E-386B0CA37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2412D-1C98-42E4-8925-CF5F1D18DA70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FB2D6-EE97-4981-A7F5-4C9DB54CB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2EFE-785F-435E-89BE-489435B627C8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8CCB4-2D76-46AC-AC11-ECF454669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C821C-C6E5-4B83-8464-408F13D7523E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26F5E-DA3E-47BC-8108-B84BE67D3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43C6E-7805-4921-A52D-DBF566B1D847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7638-E5D2-4BA3-8236-0DCC18148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6098C-CF3E-4A96-81FD-4663438C82D9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23BF2-F72D-42DD-A980-04F906525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221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221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EF5C7-5ED7-4464-B9AC-1E851497FE39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CDDDD-1F95-4E70-9628-178DF1760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4E8C9-66B6-4F1E-B909-65614E7A50D4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173C5-11C1-4396-B574-EC0C73EBE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995B9-D003-423E-A50A-D796CB5014E7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661F8-8F66-4FAA-92E5-4F77B9360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9408B-3D4E-4E9F-BD4C-73E06E022F68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3CE44-7EB3-4C34-83F6-CCD6865D4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FFCBA-B523-498F-B5DB-6E17568F46B5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E22AD-2424-47E1-82B6-CD1B77CA0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AC2B3-4740-443F-8D1B-4DD07CB9DF4C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8A2B8-3D39-4566-9BE3-8E499881A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4C049-3DD0-420B-BE4F-8E565AAE1A40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46E7F-3203-433D-A3E0-C56C6CC07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A987A-3EA6-4CB2-8CE0-99346639845C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FAB12-471D-48E0-BF66-8F900FCE0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ACFE-F88D-466C-80CE-35D6D1C6695E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2E424-AC40-4099-A631-F7414E575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9CEF1-5163-44E1-82B7-EB775308941C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83B88-ED6F-4551-AD95-4C81472D6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336E3-B030-4763-86E0-5305E24D22CD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A21AD-8DF8-4D50-98A6-F57802122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9E2C9-39CE-4983-8214-9D68CE879008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D034-A005-41D5-BCCE-E9AF6692B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6067F-06EC-4718-81EC-CB7DC0872424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279F3-7992-4F80-8A7B-EE6BA28FE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BEA3E-42F2-4649-A916-B706CBE260A5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C330F-22F2-4BFD-AFF7-8FCEA09F5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F647C-D99F-4E19-9494-F651098A0D67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4F27-3CE7-469F-B933-3E95952D0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17151-B239-4651-A6A1-E2111BC1621D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2D36A-7A89-4BA3-A621-C325D0147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36334-17D6-4753-A2E0-E5654703F9F2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43D66-2E3D-4708-817F-8981F7200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79C6F-21BE-4DE3-839C-AE123DA43C57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9C94C-EB7A-4E6D-A732-3533EFC40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DA6A1-FDA1-4976-9145-B4E233E2E7CC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0D4F2-A26B-4966-8A23-4BDCC421F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0FEFD-73C7-43F5-B17D-6A98CF9F0FAD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9CFA-F234-4EE7-B095-6F580D92B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64FFE-6942-47DF-81DA-FFF71AB6A000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D8E10-6331-4E03-BE84-C12CFC812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38EC3-AFD6-419C-9BBE-B29D0CCD79A0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1FEAF-EA5B-4B80-B1C4-8B183D8CF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E5FF6-679B-49C8-8C0F-603B8BD7F2D9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FE67C-B6EA-434B-9EBA-82DAF8423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2B0E5-4326-4F27-B605-4ED55C3764B6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AD7CF-B023-4EFC-9481-536244712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1E47B-3FFC-4CED-AD6A-440FBD8F7F2B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CC422-7C2D-4873-B818-98565A442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20700-06FB-4A8B-B0E4-4C68F9F601A4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6B5C8-E9D2-498A-AE3C-B1F8EFF89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6E213-B58D-486D-A517-0D65C09B0DC7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8E7EA-5D00-46CA-A7DA-0A9A8C5EF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D52C7-D4A1-475B-B3E1-328B74A269C7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0E42E-F865-4A56-B3ED-8F3AD3332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FDB68-D299-40C8-A080-DE81F088DD2C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3749C-882E-4C05-8A16-CDCE0657D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3E40E-6DED-4E8C-AFAE-4EB0A4E9F388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DD049-7D8E-4A20-B2CF-DE97114A2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47A0E-B637-416A-9A10-D08B3B21D038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A20C7-3712-458C-BF40-B15C7370A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22F27-B900-4C66-AAF8-2440319F91B5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636E7-103A-45D8-A6CE-D468D3204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F5683-8B5F-4AF2-93E9-50005B1DAC2E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F78C1-C2E4-4754-AD6A-83B4A1B5D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1CDAB-F7B5-46BC-8F61-5C7351844C07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EA722-B8BB-4064-9F8D-F23EDD8B9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CD019-D25B-4922-B4D4-76FDD0994774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D7C6A-CF0F-4636-BCC6-FD125E3A5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A89BE-82F2-4B4E-B42D-6823D8CB2D69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9810F-7FB8-448A-BE47-B6C7A2CE9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221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221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BB0D5-6052-4567-BF04-4544F6712E47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67C6D-F1C8-4EEE-A05F-CBA092278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A7AD5-4A8E-4F2C-9EF8-CA4C0A7880FD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8A8FA-EF1B-4250-9943-6BEEA102C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751A0-EB0A-4F77-A826-CB95F851A2CA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108B7-12D3-4A03-BC09-BF900592B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76082-FFD2-4A44-B75F-026AC6A2BACA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FF1DE-DCBA-4AC0-AB91-778EAC43F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890F3-8D14-4273-8C1E-464F383C483E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79F62-E333-41DB-8A19-8CBFD4699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A1FD1-F6E8-455A-A3EB-76B94A3136BA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BA105-2A2B-41AC-AA93-3ACC4CEAE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09F33-657D-4FA0-B90E-90DB143D5EED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C0727-79AD-4864-8A4D-61E28ED08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45BAC-DFF9-45B3-905D-CCBD21B1B3CB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1DC54-956A-4B9B-9DC9-AADAB2751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61757-7F4D-4F1E-ABDA-D819734D94D5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659D6-A8C0-424D-8A10-E2C70053C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D8629-E9E9-4861-80FA-3A90B68E04A3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9A18-D80F-4A54-8BDA-7C8C76574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8CE15-F184-4A8B-8D6A-A192B19CCAD3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22EE5-AE77-46AE-A8EA-5431E3A80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95E09-7657-4F35-A37A-9823DEB9974A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E75E4-B1EF-46A2-91AF-10E0343A0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B18F9-A217-42F6-9F5E-A257942FED74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C1273-F921-48E6-A9A0-DE72F4C5F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5CE7A-EA16-42F0-9C80-8A620327D5C3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109E6-30F2-473F-B372-55DD8BF0A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BCCB7-5BF7-40FB-A6AA-E319C5744F2A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1FAE0-539E-4337-9F8E-E1E737CC9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8A9F5-74DC-48F7-9175-3B86A2AC43AF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8AF21-53BB-4B77-8627-45745F876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EE720-8FA4-425A-B5FC-C473A3524AC0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96B27-1D3D-4DFD-9851-BA2D43568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72CCA-BD60-48A9-99B9-CABA177D3C51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A50EA-1E48-4E2B-87EB-2806AB88E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CD3B4-AF8A-45C0-8272-E183F720EA9A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98F1C-1C9D-492F-BED7-FE223B75C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64232-35BB-4EA0-8CF6-50203F67AB66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BADEA-D02E-4C46-B79B-C9360148B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648A4-13E0-43D5-AD7D-6D22C8B3B6BF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8F7E6-E5C8-4518-AE67-DA5B28538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CF749-7F6B-485A-9F28-59CBA2E6D201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582F1-6332-4CA1-9265-E30CC98E0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3BBDD-C2A0-49D8-BAD5-55A209954C3B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83D50-D25E-4FFF-9687-43B6B4BC6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BB0B5-4C82-44C6-8D55-0E3FEB0ED818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19B14-EDEF-4BFA-A6CA-412150F4E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7CF84-BF0D-4480-9553-A2C03AEEAAE2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9466D-0CF8-4D4D-975D-D1D55DB95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BEB1-E23A-4B57-AFF0-E28C5B17AB48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CF935-8C82-4CD4-BDF1-884367F07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Архипова Н.П. Уроки литературы в 7 классе</a:t>
            </a:r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525B9-5127-4462-9D2C-B64337D7A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5203E-7CF2-4595-B700-E846AA21BEC1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82977-0C08-4509-9479-ECC2F4AAC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F925F-C52F-410B-9782-7BF835CE9B44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B7F86-0008-4546-B142-8DEF25807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4B087-B534-48D8-8BBD-91C4D585F2F5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A6230-3C22-4D57-8337-6D6990D15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2083F-5EE3-448D-A7CB-2EDE8EB3E555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EB4A6-0FED-4307-9BF1-2A664A38C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85FDF-3B57-42E5-A346-36EB67C4BA90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3A257-59D5-4802-8926-E130F043A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119E4-1C2C-4269-99A5-82233B4BD21A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311D8-5713-4A16-AA5B-4D5819E2A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63A05-736A-4747-808F-BB9A91B4A641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89F14-94F4-46E1-A480-BDFAB01C3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A9A58-2BB9-4DEC-B116-08A330CA77A6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4A396-8242-4FE8-96CE-38EDA1410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595E6-B409-4912-9DAD-89F7E315154E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CE6EF-5579-4D4B-81B4-E501DE3FC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0E6EA-D56B-4972-BA83-2E92D7B08D90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747AA-FD7D-4977-A3AD-FEA9D3F30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221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221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52421-B4E5-43FF-90D7-F5BAD7E63EC7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7E413-486D-4290-A915-6F9BD32BD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1F29D-7F6A-4E33-9C46-17D901ADC8FA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0810D-F760-424B-9B43-E072B932C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C9B74-620B-4B64-872A-F0DB62C1DD1A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E2EF-6AE5-4921-B855-4CDA9D23A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EA680-1B87-422B-82F4-9897C2CE2401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5508D-3C01-4101-9CD3-FA52D7BCF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E4DCA-8016-4B58-8455-CB47655F4361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20A0F-99FD-4E0F-90B7-FB1A9EAC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AACBE-F991-4CAB-A1B7-4CCCFCF4526B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FE0B5-E536-477A-9817-F9B85BA4E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A3990-466D-4D03-B859-6F2C5158138A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18728-0B58-4945-976B-125DC68FD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D099-A5D5-4BFB-AEB2-163A8BD741BF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A391A-5BD7-4B4F-850B-220E306DC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FDA06-4994-41BE-9BAC-0199F4EBA02F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7D606-BAC0-4E1A-82E9-329F0B799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0C013-B8E5-40FC-9BF5-5E89F88A238F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0B86A-6A82-4B69-BD05-66E9E02AC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4FCCA-1FAC-48EA-871C-4308085BC328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21E77-9464-484C-B185-3E95A91A1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6E4E9-33D0-4E4A-92EA-3159521D59FE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1DD79-0D0D-462B-B36C-B49BDD2CF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B9816-FD3F-48C9-BF06-94045F362F19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27A31-41F0-404D-AE65-8F52EE316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CEFF9-82EC-4530-9E6C-48751E4FE57E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76374-E8D7-465A-BB3C-87C43E9B3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EC14A-BEED-4E7C-B10B-5337FAAA4720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E4AA2-736F-41FD-81CF-105792969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B19E9-8502-4310-948E-2670A781D65A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07462-8D07-4EC4-891C-776EF6078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540BD-A92E-44D1-8BB2-949E1D697058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EFF2A-EAEA-4C89-9AFF-A239DCAD9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C925C-C03F-4E16-844A-F700EB9C6665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50151-85A4-4CD5-82C1-CB9E46D58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9ED45-FEA1-47B6-910B-C936760770EB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E66CD-F079-41F1-AE32-D3840068A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D64DA-9495-44FA-8404-FDEA28E04328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22627-D1E1-4FD0-AC47-8B590FF61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32F96-70BB-4682-97D4-D6723C34F705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F5927-DCFF-4C60-92D8-A7DBD959E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0F657-FEB8-4C78-A7AC-7BC8C571CD14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EB119-ED2C-4170-871A-FE7878397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F17B4-5CC5-4BF1-9E64-EBE5E6326339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931EA-D381-4C1A-96F0-B08B6A04B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DF49E-7485-4D54-A5A8-DD73D3D40437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681FC-D731-4F94-8C37-20BDCE0E3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CEBE6-2424-4FC0-891F-5E2521569719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DF1F3-43A2-4241-A668-476B143D2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F877D-B7DA-4505-AF15-405976805A4D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18BAE-E044-4016-B683-EEEDB875B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9DF47-298B-4035-B2E1-3C03221DA299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C90AD-6E8B-4C1B-AE62-F7DE599B7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905A9-BEDA-4EF2-98DD-ABC4CA4AC213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0DAC5-1952-4657-8DA6-5F56082D7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1AC9E-4B77-4888-A69D-6D749318700B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EBF14-F830-466E-A16E-8099B4ACB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6F6EE-A339-4448-A22B-D4FEB0C0B6F2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74681-488D-493C-934C-BE9A23F6A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76E6B-B7EA-4041-B8AF-9E71F788DDB4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D165A-231B-4E94-8269-23241173B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45D61-8076-42FA-ABFD-238D23D27FB4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04493-A964-47E5-B9CB-ABF081002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1D657-FE52-4D40-B275-AA29EC1F2029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0DFC5-13C0-482A-9A84-90FAFDD0A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FD292-A49A-49F0-8957-25F20B060F72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8C96D-35CB-4ACF-97B9-03DCE0874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81EAA-BDD8-4F6B-AF61-E8248A661895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6DF15-83E8-496A-A8EC-9A4FEA3C1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02B80-7BAE-4D20-992A-C41848DAB631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78171-38DC-4DF3-ABEB-81FFA1668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2D6AD-19B5-401E-BA6B-74FF00D23A83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D26CE-4A4A-44C7-8A9C-D3BB32617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4F110-3C95-41A0-BDBE-EC6A09922EEA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5EF72-E1EC-427E-A19C-A41F26A77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5BF6C-1B94-4265-AD8D-0AC96A4D359B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C5384-69F4-4529-B95D-2461AA2ED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02E76-6407-4503-BC3B-381C456CE12A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B152D-C1A7-47C1-BB5A-9437960B7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7FF16-A84F-4D29-9BB2-C7FB73F1EEBA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46009-A2B8-4DDD-934D-369C942CD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5D1AB-B0EC-4156-B84A-E58FB4A1EF3A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B4E32-5203-4896-9F75-2080FADFE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EEFE1-40F7-4CED-9A10-6C4151E6BAFC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F2582-92FC-4126-AB96-63B31C3B8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1E90F-DF9E-4D6E-A6D6-FC4326297AA4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B5886-F009-4CCC-A693-1C3D74944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64DB3-7158-48B2-BA91-7ADAA23FA446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A9DE0-0F6D-4D0C-8451-F72140157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33EA5-E986-4F6E-AF6A-A931D9C50CA8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CE2E9-1BAD-4951-9CAF-D56B1062E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BA8B4-3ADB-4BFD-BFEB-FD11B7C08F72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D892F-F84C-4E79-AF21-AB3D69F49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4D894-E0AF-4D03-90A2-2090A23D623C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F3D63-F7F4-4F26-BC3C-5E68FEEB4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CBA92-BE71-4FA9-AA0D-32FE5E15735A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E3A8C-DFCC-464F-8ED6-D458CC626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22005-3F5A-4E7B-AE5B-D72171CF3B2B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EBFC0-059F-4528-ABBE-E0A271BF9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25BCC-AD9A-45F2-97D5-1E26483008F2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B2091-E5B7-4750-A409-EF0097531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6C633-243A-49BE-8E13-8FDBD7C204C4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D47CF-DEA5-4965-9842-4DA7FBDA8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83A8-EDB4-48E7-8818-CCEC800036B0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4758A-3EB1-4088-BFD0-E5E929759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BFEB-AD99-40BA-A820-922098D31559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DBFA0-055B-4302-8EAE-C724B4592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4EC89-628B-459C-84FA-4E575CE1011A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B1952-0BF5-4BAC-AF2B-4F67A245D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EF1CC-0CBA-483B-9D75-5F5FD999D630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7C3AD-5C4F-4D27-9BFE-5DDB3B3CC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88E46-52FA-49B9-B452-7C4078A24B9D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DE8CE-F2BD-480B-A6AF-F2F0FC866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D8920-C33E-4FBD-8472-03F030809C4F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46445-D89F-4591-9AEF-41EFB3FE8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D7AE6-B7F1-431F-9ED1-B22DD68659EE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B9EE-78AD-4B76-8C7A-4AA98FE62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5C1D7-A365-4635-8F7A-D61BCBE75810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4CF19-E933-4475-9A8B-2548B75F5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E71F3-215D-416A-B3F4-E6A99F1EA912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3E449-B24F-46C3-A502-F615A7EDD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26C3C-6A3D-4B8B-9A29-F64B23975504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B5654-0F5A-426A-9222-3F93A26F2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7D8BE-75F5-4E2D-8A28-F418626E4C3F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05DA4-C101-4670-8201-DF3443BD9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D7B57-253C-488E-B398-B1B417C9E97B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DB512-0A18-4095-863A-55C37EE9A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6B8D3-CA43-4763-956F-DC3D9EFECCF7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50EF4-7A8C-41AA-977D-90C09A060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1DDA3-D169-4B64-9FC9-53F6136ECCEB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FF469-5CBD-43C2-945F-B1D1E3A01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E4562-EBC9-4DB2-BFE2-1BB60F50E216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0A690-B727-4921-B65F-AC0110C8A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3F22F-D233-41E3-B804-BF6FDDA25F4F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B80E9-37A4-40DC-88F9-6CE52C78A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40368-8628-43B9-8DE4-9ED991CCC601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027E8-32DA-49E4-8EE9-1779F4176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7A7DC-233E-4A46-8D09-FE80CD07C864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B6C64-57F7-48F3-9263-A6769FA62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3E01B-001D-4432-BA2B-390AC167331B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1D527-97E1-4D66-9090-6B754609B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86622-9E7F-4EB6-8DB4-BCBF56ACA909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B1306-AFAE-478F-8A11-E8106AE8C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011B3-FE48-47E5-A928-2D783100515F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DD75C-21C0-4919-96B1-A0720C801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A7A82-7D60-4FF6-AB25-75A9A8B6193F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FE26E-FDBE-4295-AAF6-B14E5FD88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D30AC-A362-4334-AE45-9D4D2AEA1037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01587-264A-4850-8812-BACF35F90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0E535-A7F4-4568-A217-AFB911C3BFA0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EFB58-4788-418D-9BAC-70635ECF3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3C08F-F1AC-44A9-87F9-B45FA95720AE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711FD-7B80-4A5E-9A21-2763F3AF9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AD7A4-42E1-415A-81BC-EBA130D18FD9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C35B4-ED39-4DF5-BFE5-46FBD4468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DD014-BD0E-4C00-83D8-252F8A1EE8EF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DB769-4BAA-4653-864C-5EA6C983F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4935A-80F3-4C6D-AAB2-DA1830586E51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69887-324E-4343-A91C-089E64E32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23DFC-D1CD-439C-B493-2A151CF347FE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81FE7-914F-49B4-AF48-89C4291BA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C6D05-47B0-4318-BE3A-355F3DF10AA4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AAACB-6CCB-46E1-86AC-86AEE77FD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FF2B0-2A9D-4D8E-A152-308F6E5FB682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CE738-F3B1-4F2E-9961-2777497FE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8B794-B6EC-4676-8D89-FC4D66FC14FC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1343E-476F-4794-8A01-F916D71E9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8252A-9BBC-49CA-80C5-01EA273F6C54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D9340-6A5E-4600-AF1C-0F355C552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E35CF-5E6E-4844-82D9-420C50DBD2DC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55AF5-C084-4F43-8ACB-E7E55640B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4B290-7009-4424-AA0A-0681798F0E48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D18AB-3CC1-4CB7-9573-CAD78A74D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F121E-F3AB-4DE6-9A74-B2E071AD1FDB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A1741-FEC9-4BB2-A418-4645D3256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538F8-8D48-42AB-9D5D-90E5748D7529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73644-8191-4A7D-B909-56D077E77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DD2ED-7BC0-4833-B721-FBF587BA1DC3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1A8D4-044A-48B4-82EE-53AAF8BC0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48370-335A-4FF0-B302-7B11C6CC84CB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512F4-E0FF-4B38-AE26-8EEE30DE0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3D03E-7000-4252-86CC-A341B2978A76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4B09D-B720-47B9-915A-61F8424FE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D6294-0307-493F-9813-E2267790D64C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8FAC8-5EEC-41BC-996D-DB81AC58E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B1896-3D73-44EF-8A9A-565FC0C5B69A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F278D-9078-4F8A-AD78-F9CC9D819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B8C57-0DDC-4421-8F30-9161ED143EF4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47207-3CA3-41E9-9037-B573E0BC5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1EC8C-8A72-4E45-A2A7-A43B9C4CCD22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10AE9-C617-432C-9BEE-4B90BCD7D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9685F-98E5-483E-92FF-55AD5DFA7CD6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2A33D-0D6D-48A1-AB76-ABC365833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F3599-9F6C-4A29-AE2D-9D884329950D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6A92D-FDBC-47F2-9FA4-49451791E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D5E59-D6D5-49E1-8362-E37558AE6CFD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EB2F-162D-4123-B795-E83DC03D2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3020-51B9-451D-9480-6CE3CFE28099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82D1B-C71F-4C4B-837C-0356E30FF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Архипова Н.П. Уроки литературы в 7 классе</a:t>
            </a:r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53B53-2E72-44BF-94F6-2415F1BCC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73033-4DE2-4553-9008-020FA5645440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ED085-7338-4E3F-8DCF-11F29A156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4401E-1F2C-41CD-949D-C444A2D443EB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A8430-1DBA-4A77-8D5C-2545D086B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DDA57-E767-47AE-AC0B-544060B6A039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F6A91-E4B8-49F4-B813-91B681B52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32E3A-E53B-4745-BB86-278FC46B1670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8964E-E839-4141-B5B9-0452DD351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0BD6A-1CEF-45D2-B927-4836571BD6F6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81BC1-5DA0-4D67-8252-82DC572B0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A7B1C-2868-4277-85AD-341C670FABF6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AA28D-B85F-4103-9296-ECDFC12C6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EC6BF-F787-4716-9131-C0F14493FE5F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2AB75-E520-4635-924A-C61A69A1F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55967-B7D3-4E66-8073-CFEE4D845592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5206D-5E09-4D71-9147-573F2D1E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2C17E-62AA-429E-A2AE-34E9E7B1BFD3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CA21A-ECE3-40C9-80C8-58B6A1D7A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0FEF6-7101-4FDC-B537-EA933AC15A9D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0851-C98E-4A95-925F-498B187B2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7C689-4AB5-4C68-B99E-D9D30DB0859D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71FB7-4D2F-4F76-9A48-6ED2B7EE5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4296E-D515-456C-A798-FEECE36CD217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66862-D5B3-4E86-84AD-065DD0D61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88802-7D5F-43DF-8FA1-E17419EE2A9A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6893F-FF0A-4221-A676-39037EE28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C0733-C696-4D56-9D6D-D675274C9D50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12FB1-0F60-4720-855F-28CEBC584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5987A-06AE-4DB5-A8AD-9698B6709D2D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B8DCC-8478-4B30-88B3-AE9506A9B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4B353-1CA5-4EAB-9DF7-47473F0DDA09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DD17D-F252-48F9-9277-5EE762184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767AE-359E-4DCB-A798-30CA1A352CDE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AD6C5-2854-4181-8091-2D83DC33C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F2C5B-8046-4232-8D35-95AC40A66599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36FF2-4F0D-48E9-BCD2-B57DE6F9C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674DD-A175-471A-BED3-3404E47B2E8C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C7576-6601-4CE3-960D-E2A29CAE7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390A9-E24E-47D4-B2A5-D5E3B31E12A9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164A1-8093-4B14-AAE8-A390AEA4D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5CCE1-63EB-4B48-B85B-AFD3D8C1ABB8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B9F94-A4AD-4F2E-9229-7CC2792AB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58E70-5607-4067-8B4A-C5958BF8F71C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7C0D4-E234-4E49-A125-5C66A0B5C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5BB48-3F0B-4558-B56A-A7C8D91FDE1B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5C699-B09C-4FB1-BDE2-4C4F0FE8E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889F3-580B-40A6-B5A2-7F2CCF4D630E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9A9C8-996E-457E-A1CD-9A8226FFE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C21BD-7548-48D7-BC6B-1BBF1C4E1D0B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CA265-4F02-4CB9-852D-E029FA093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ECD1B-5B72-425D-9781-37C176493A76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F26E1-3AE6-49C9-8FBE-4A3D3B0F1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CDD18-75E6-4D03-BABE-FB34F8A6AABB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0A3AC-D26D-4719-BB3C-87194D7C5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CEC6E-2220-47DA-B032-DE0FFE74C8A0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17860-3F52-428A-AACA-09F989416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A3ED0-A2F1-4E5F-BDB3-D6FD57D07157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2AEC7-AAF7-4A22-AF2D-0AAF12C69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545E5-82DE-4EA1-9A2D-D2E5CB50CEB3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D7664-512B-4CA5-BF14-4A3364F9F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0BF24-5881-4D89-989B-B095E840D7E5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91601-2033-4254-A2D9-C5ED2FC02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12982-9210-4D4D-90AA-1CF515665C2A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8F9A3-E588-44C0-8DC9-C8764AB20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F2FF4-0945-4807-88B7-9F05841AED84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6327E-29F3-4A51-9EA2-083999C62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9D8AF-86EB-47E3-92EB-2884D7D1DE9D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ED6AD-7926-4303-91EE-5EA457278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814BA-671C-444A-90C8-B53DF0E78416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12C31-8755-4385-A638-0A1F4F57E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20C53-A1F8-4178-8BB3-781327A72AA3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39005-C1B9-4299-B804-F1B0BD615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E76BE-A733-4816-AC52-B5EF2353586D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21050-CA8A-4618-AB21-A3F0802F4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D85E9-4330-468D-AA3F-91073C3EE0BA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701C0-B535-49D7-9D60-3231D3C8F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73512-89F4-49F0-8667-0A004E54901C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9C2DE-0FDB-4293-BD0C-08533E98B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F0FFC-8D33-4FC1-B057-5197B192783B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1F498-7FB1-443C-8A95-FD1342BFE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CB3C5-0833-45A8-816E-9EFE39B2B238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8A8FB-ABE8-46DD-8FCE-B2BF10DB3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3BA19-9D23-44FD-86F3-8BC6F49D2E71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9168F-B48B-4EEE-B2C4-1F8761CC6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657CE-A15A-4495-8448-877E16B99298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A180E-1056-4D73-9101-FA839233B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EE28F-48CA-4AB9-9D85-28205C2A92C9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F9AA5-C48D-4E86-93D3-65657CAB5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B3B1A-4CAA-4D19-97B9-B15A807F2835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56A68-11EF-4C5B-9133-AA986DAF2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B32D3-E255-40A7-925A-A4FE9287710B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AF9EF-3125-4413-832D-CDDD51192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59C2E-04A8-4B80-B3BF-004840373755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2A8BB-E37D-44B7-A476-F8878AEF9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B72B5-0522-490A-BC2A-0BCE1A941C3E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8DE71-3F47-4D67-ADC8-6738147A0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862A4-DDB3-4CA2-B7F9-45983F9C3DE8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3A9E8-EA3B-4E06-8D0A-8EF45961D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2354A-7A36-476E-8C49-1E9C962BD3D3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52C26-6019-4679-8506-BBD832BD8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436CA-0782-47D2-BA11-31DE65E44FC1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AB5A3-EC3E-4FD3-8429-2EEC5D8AA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380C7-90DE-43D4-A27B-9C74C300B19A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68565-E391-4258-A901-9196F63DB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B0D07-3C82-49EF-8A99-E01BF9F2FCA4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02E0A-A7C9-4388-B1DB-997A63510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43E1F-910C-48BC-9163-86DC0A318972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47903-0AB1-4F29-8F7B-57BF1007A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3B5B8-AD05-4940-9352-2F701EDDB07E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0285B-0329-4959-AE21-29A9AB401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5E232-A4DB-4398-BCF0-1360A22BC386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7202D-DA4C-4EEB-B235-D7C262D0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5277C-04F2-47F7-B7C2-31EDE8D5316C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DA147-BD2B-4004-BCF3-8B1DBC3E2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37E31-A96F-483E-90A4-B27FD68A7C69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817A2-DBB3-43D1-8F71-2206E660D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92C37-E85C-4867-931B-74B9B2BA40E1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81594-E012-40F4-ADF6-5B8832584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E7EE4-EE36-4D79-B6DF-93FF39149BBE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248A3-4A64-4EB4-9753-D5F71630B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AED0F-145A-4F4B-9C9A-B971AC5DDA4C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6AE87-E0CF-4C5A-ACC0-814CEA271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A5FA1-E39C-480D-91DA-C234AE929895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8ACF3-67D4-47C9-82DE-C057FF4DE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909FF-2160-4B45-99B7-59E65817E8F8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D7ED3-00F1-4C5E-83DF-855A94D67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01B50-9EF1-4DBE-99EE-4201C1B2A2D0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BE5A7-312E-4892-8AEC-DDEF43816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C38A8-9704-49EB-ABA5-1AFDE78DAA6B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80727-4876-4161-A3AC-04F57BE8B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BE7A5-DF3B-4EEF-80D0-F5253147DF57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DF5BB-21DD-4335-A5DA-7AAF7B946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C7F7C-6F11-49B4-8456-0DC60BF0A68A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5BCFA-E7D3-4542-8470-143F47970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6523B-6196-4BD3-A31B-A2D164ECFFC4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D6163-A64D-4AD2-B7AC-C85F55FC4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E691-FCFB-4A42-BFED-EFBD98BFB30A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DEE96-70F5-4013-8AEA-AE339808D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4F363-D782-4613-8F06-3614FEF53570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82240-491D-40AA-8635-6AE009E96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103BD-95BA-41C8-A4E8-D1D15450037E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4ED37-BE19-4ABD-B5A9-C9CFA3312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38834-25E3-439D-AEA1-EE3D3BF0F2EB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06B5F-332A-45D3-A325-9EE7AAF0D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1B1A5-27A3-4283-AC5C-D17F9FE4EA47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9578F-FDB0-455E-AFE3-587678789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C4B70-5292-4787-9F35-E73425E01A3E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3BF11-A540-49F6-992C-1F65FE957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1A0F0-310C-45DD-93CC-0BC7888DFB63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6F282-7F09-496A-93D4-D58F743F0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58FE7-B359-4B70-A859-9E21E20703A1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E8D8F-B34A-49D1-8BB2-3BDE4B0AE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A479D-20CB-44E5-AF32-2D4EC522C438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3FE14-1D96-43B0-8CD6-7EB77577B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15A13-F3FA-478C-B2D8-47320DE8BFF1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D3520-73F6-4AB5-8541-3FE4F454F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AB316-88FA-43EC-A995-436FCB5A2C9A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CFF45-FE7E-4876-A1E3-8C3A7F174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B2E3A-0AD2-4069-A56A-14C750D8B3F0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9EB8E-57DC-446E-BC02-8AAAE1836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237B5-2A9B-4317-90EA-B2B91FD14F14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9592D-B63F-4D36-9A23-E16C81B5C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02EA5-B19B-47F8-9A02-1D5497C89893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7E3D3-E345-4EFA-8879-DFF5B6E79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8BF6A-89DE-4FFE-92F9-9269E43609C3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3523-3A55-4CD3-9AC8-7157CE3E8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A61DF-10B0-4F64-B87C-2F1B391F567A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1D7C1-C340-47F2-B7B0-DB9CEC8F7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5F444-B5A2-4080-B39B-7327DDAAD30F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C1A40-216E-46C1-9506-DFDD9EDA9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F1532-D5B9-4E3D-AAEF-62C15862094C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33BC4-9F53-49C7-8CB1-57896FB8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A92BF-7CB9-4C93-814F-54E409337991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39499-8A7A-4359-A8D8-7794E61D0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B859D-C208-46AB-B642-B895F4350BA1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29B62-A219-46BF-825F-08213D8B5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18E47-0CE1-4136-9BA8-5D41276C68D4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BADC-BE4E-42EB-BA72-F8758E68F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26CEA-0692-4AB1-815A-BEA48C2E49C0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2BBC3-5090-4E99-A591-48BE6F80F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B2914-8380-4AE9-B68E-62835D9979B7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54935-08AC-4EC1-9A4E-1BC9DB0E5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16EAD-DF7A-468B-9E15-18F18433AF94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B6443-DB98-40E5-BF61-106E252DE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4D25E-3EE4-4643-9EC1-171869AA09DF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46B83-08A4-448B-9226-5C16CCC2F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43850-45E9-4BC5-87BA-77DBB1489EEF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47E3F-0FDE-43F5-91FF-67B396F26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0F76-3671-48C1-BC70-190FE6A725B4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E4B8E-C719-4DE2-833D-659080DB6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28DE3-A828-4B9E-8248-2A1063C193F8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2EC5D-3C6E-4F3E-9371-1D6EECBF2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2F7B7-5193-4DE4-A81C-968E700106FA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6C364-46E6-43D8-BC5E-34EA410D5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D4524-B9AE-4D1B-8264-45617616C1A8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1A548-7747-4655-8C66-7873D49A7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4BCEA-E573-4B43-A4BF-945B0AF18CF8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EFA04-FCF0-4FC7-B40F-07D75F091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21606-4888-4936-BD37-D21EEB5247B6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8BE92-4381-4E54-9222-5C184E5F2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D5A2E-74A8-4883-BA7D-8A8A4ECFC739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3D4C-7C44-4ACB-98BE-BE2C155D2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CEDC6-874B-4482-93BF-F5FA8E5BF395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2C708-9858-400E-BE06-8898BA452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1F377-1DC3-4AED-B1D1-3597CD062F10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146CB-BF4B-4CA9-A91F-3AA94DFAB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81933-7B9B-4EA9-9963-2A83F893B074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FB9F1-C71F-494C-B13A-8CD714BA8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A60D8-8614-4C29-B5C2-649A753DE88C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F880-CDC9-45CA-9A19-CCC5B2BBE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CC739-B8AB-4728-B447-22B766D25E35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5F394-F1D1-473A-A9C3-BFA833CE2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CB8FE-CCC7-42FF-8C80-454A9E672CC9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B32B9-D6D0-4AD7-8195-A0D5033D1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97B65-AA44-4DB4-9E19-80F65C9132F8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DD0E4-487F-44D7-A7F3-BEA34C12A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EE004-4035-4BDC-941B-FBF5CAD0C7B4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1B3E8-701C-4F88-A9D8-CB08CF1E3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CCB16-0580-4808-8509-DE7B792FB672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A88FB-C3AC-494A-A8ED-CF361EEE9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Архипова Н.П. Уроки литературы в 7 классе</a:t>
            </a:r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71050-A7A3-40A2-AEED-CEE726FBB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06B8D-A834-4A91-B6DB-F322EDD7CDD1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AA38E-5720-44BF-83AA-C0E6EA611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DF4A7-062C-4800-BB63-B491056A016A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F7A2E-4D07-49F2-B8D1-C962F58D2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5EA7B-8ED1-4214-B08C-56B11A6F94C1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B2AB3-F56B-45F4-A164-F59A4B590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2361A-CC8F-4209-B6D4-2AFCFF7F5869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6469B-5387-4709-BE0D-5F3A58CFB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03FDE-A1F4-4E03-96D6-5169E3E24956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32148-B675-431E-83DF-C592ECC6E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1B88F-3CA6-437F-9EA9-C4BA79BA9824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FE5FB-3313-46BB-9E08-C32912C43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7AB00-04AA-4832-8C5B-6C3D82665E98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32E3-10DB-4A1B-8969-6702AABB5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6AA20-839C-4E7C-A91B-714C2B8A4EE0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2C0EA-5D5D-4F53-8516-F0FE511A4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17F91-7AC6-4809-B91C-735A9B2C871D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CCB8B-B697-4B46-BD55-F27221EDA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4760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761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E379895-E4C0-4B66-8FC5-09F73B0BDC39}" type="datetimeFigureOut">
              <a:rPr lang="ru-RU"/>
              <a:pPr>
                <a:defRPr/>
              </a:pPr>
              <a:t>10.03.2010</a:t>
            </a:fld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6E8473F-6BDA-470C-B2DF-0DF82B93F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F47FA-AFF0-45E2-B2F0-1B5F85CADB81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670B2-E1F7-4877-A98A-970D8F4E3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C239A-A657-4A95-AF05-DA18767F9F1E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08ECD-CA41-492C-B8C0-6E0C6F5B0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B0568-46E7-40D0-AEDC-AFB550E053F1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BCD41-98EF-4DA9-AF23-8508113BC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0450D-90EB-45E4-AF56-3217E25035D0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965D4-7236-4441-90AC-EB49CA17A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2660C-EEE1-40D6-BD66-C98D8C98EFEA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0B45A-FED7-4861-B4A4-DEED39B23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BF590-DD40-4F50-ADA0-415CA611FDF9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6D611-BAFD-404F-A37A-9A5BF3CD5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E20FB-6508-49A4-9BA8-C157D915100F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4E4C5-F044-4868-BDEB-83467BEF9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29E48-2187-4110-92A4-78A9E690C10F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8F6CB-679E-46D7-B375-ADEEA28FC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5A5AF-7093-490B-AF4B-AA7B6166E154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F170B-8008-4ABB-88DF-D0D129EF7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6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3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4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8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9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6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8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9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0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1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2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3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4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5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6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7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8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9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0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2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3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4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5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6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7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8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9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3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4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5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6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7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8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9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0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1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3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4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5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6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7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8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9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0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1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3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4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5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6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7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8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9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0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1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5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6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7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8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0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1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2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3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4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5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6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7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8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9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0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1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2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3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4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5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6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7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8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9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0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2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3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4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5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6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7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8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9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0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1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2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4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5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6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7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8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9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0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1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3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4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5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6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7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8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9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0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1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2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3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4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5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6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7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8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9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0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1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2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3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4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5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6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7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8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9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0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1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2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3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4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5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6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7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8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9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0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1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2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3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4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5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6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7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8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9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0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1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2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3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4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5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8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9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0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1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2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3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4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5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6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7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8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9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0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21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2" name="Rectangle 2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Архипова Н.П. Уроки литературы в 7 классе</a:t>
            </a:r>
          </a:p>
        </p:txBody>
      </p:sp>
      <p:sp>
        <p:nvSpPr>
          <p:cNvPr id="223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290D8-B482-47D4-9095-ED5DD1191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4DE1F-98CE-4FA2-BD03-C23BC0C136A3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DDC4F-1CE3-4E36-9E87-54FED4681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83416-8054-46FF-8065-C985409B4DD1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42442-3B7A-4E5A-B80D-BE2D42A37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B70B5-E042-4C9B-838B-246FF05CA9F9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CBEE1-1722-42E2-86A0-1245C57A5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64887-CF01-4997-ABA4-1CE5CAB4B6F2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777-06E9-42BE-8ED7-C1CAE74AF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B91BD-8663-4CC1-B972-810C3B45B0FC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05B05-12D8-4DE8-B92C-6665C8298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E79D4-AF5D-46E4-BFB7-03D259522F41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D7C97-BABC-4176-B13C-7968A7B3B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05F4F-C4B8-4799-B23D-A78EAB4DF06B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A4E03-2222-40D1-83B4-90C93B24F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EA428-C204-449C-8C18-867DEEA27DB7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1D844-BF28-4E5C-A651-D51DD295F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A30F1-B01F-4A7E-8CCE-A81C2106D9C6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5DA6C-DC00-4666-8295-98E5FA2BC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EC17B-DD72-42F8-9D13-47D54E0FCEED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FB5EB-4119-4626-A949-A7E74AD3E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8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9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2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3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4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5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7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8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9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0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2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3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4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6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8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9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2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3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4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5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6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7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8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9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0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2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3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4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5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6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7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8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9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3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4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5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6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7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8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9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0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1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3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4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5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6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7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8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9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0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1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3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4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5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6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7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8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9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0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1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5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6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7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8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0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1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2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3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4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5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6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7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8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9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0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1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2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3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4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5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6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7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8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9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0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2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3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4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5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6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7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8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9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0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1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2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4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5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6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7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8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9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0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1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3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4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5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6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7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8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9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0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1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2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3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4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5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6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7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8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9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0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1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2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3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4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5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6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7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8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9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0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1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2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3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4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5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6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7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8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9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0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1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2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3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4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5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6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7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8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9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0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1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2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3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4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5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8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9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0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1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2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3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4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5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6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7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8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9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0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1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2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23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" name="Rectangle 2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Архипова Н.П. Уроки литературы в 7 классе</a:t>
            </a:r>
          </a:p>
        </p:txBody>
      </p:sp>
      <p:sp>
        <p:nvSpPr>
          <p:cNvPr id="225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B6CC7-91AD-4230-AD63-600F6D6FD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35E5F-3E67-490E-9450-96DB1EDEA76B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F74ED-0E95-49F6-848C-432E86531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D0D1B-87A5-4EEB-8C96-15A5C74935E8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1213E-22EC-40F5-834E-E70EBE092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83F53-2633-46C4-AA8A-178B04F1EA8B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9082C-FD57-4267-A348-51D496C45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52510-AC0A-4803-8417-7CADDA23617C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368AB-F9E1-4D62-9B29-56409891E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C7DBA-AEAC-49C9-BEC9-7137CABA509E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4E9F1-1BD6-49DD-97B8-13E07CC8B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94C79-5246-4920-A057-BFDD8FDEE1F6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42E43-751F-4775-9836-7862BE704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1E909-C31C-43CE-A035-14D62C5CCE1D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1B898-BDDA-4EAC-958C-4B14D3AB8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2B466-D94E-49B9-B999-277C0C015F70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1A3D8-56CB-46C4-8C53-10EDFA264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AE592-3298-4A95-A6AE-45C18B5B88DC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C92A9-476B-4878-A395-15C82D070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77CB6-4768-40D0-A63C-C730D5D7E676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AF91F-FE1C-4283-93E4-33AC2B60B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4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5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6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7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5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7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0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1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2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3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4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5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6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7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8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9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2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3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4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5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6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7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8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0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1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2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4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5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6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7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8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9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0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1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3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4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5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6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7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8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9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0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1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2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3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4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5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6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7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8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9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0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1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2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3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4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5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6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7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8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9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0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1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2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3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4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5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6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7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8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9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0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1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2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3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4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5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6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7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8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9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0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1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2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3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4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5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8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9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0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1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2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3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4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5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6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7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8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19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0" name="Rectangle 2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Архипова Н.П. Уроки литературы в 7 классе</a:t>
            </a:r>
          </a:p>
        </p:txBody>
      </p:sp>
      <p:sp>
        <p:nvSpPr>
          <p:cNvPr id="221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EED04-F975-43B6-B8C8-7E93F55DA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blinds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D9DBC-BCE2-4594-8E72-26D0D91BE32E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93B93-BDF9-4632-9607-59FE288D9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2B332-280B-4D70-B0D6-4D114E198BAF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F8B10-D06B-4540-814F-E188F6D4E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56BDC-3BF7-4D4E-AA29-CD6EC03EBF91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74C0C-A0C2-42B5-8903-F7B5752B0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1A402-5502-478B-B24E-D8D111AB48D1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B131B-2062-4D27-B823-A2A6A5CB4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8F34F-A065-4AC5-8A41-920A69DEDC65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54625-DACA-486F-B38D-E7A39D625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998AE-A355-465E-8C10-28E6157957BD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FC568-1E11-4D28-A157-5D0E804DF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4392B-E921-4511-818C-0E8DEA82AF73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1D024-7D50-40F8-B381-CDBCDC529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0C3D0-9A03-4735-9F4C-9671148D44F2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E0E6-DC77-4B63-BFC3-C3650A24C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C9695-E9E1-4004-9CE2-38B677A0CC61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2711A-3FB6-402B-AB36-5A5CB3718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B837D-231F-4080-BE60-3D13E8E94D74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2621B-99D7-43C4-A1A6-B1F30736D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6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3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4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8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9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6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8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9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0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1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2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3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4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5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6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7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8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9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0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2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3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4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5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6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7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8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9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3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4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5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6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7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8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9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0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1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3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4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5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6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7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8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9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0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1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3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4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5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6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7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8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9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0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1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5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6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7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8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0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1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2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3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4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5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6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7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8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9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0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1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2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3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4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5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6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7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8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9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0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2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3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4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5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6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7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8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9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0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1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2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4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5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6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7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8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9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0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1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3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4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5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6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7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8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9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0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1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2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3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4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5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6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7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8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9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0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1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2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3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4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5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6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7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8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9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0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1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2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3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4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5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6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7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8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9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0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1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2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3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4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5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6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7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8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9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0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1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2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3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4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5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8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9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0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1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2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3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4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5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6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7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8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9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0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1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2" name="Rectangle 2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Архипова Н.П. Уроки литературы в 7 классе</a:t>
            </a:r>
          </a:p>
        </p:txBody>
      </p:sp>
      <p:sp>
        <p:nvSpPr>
          <p:cNvPr id="223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46837-EF9D-40D8-A5A9-4BC85644E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blinds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D0AD3-9236-4238-9B47-970CF8AAA573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5BCC1-D7B4-4A6B-899F-82FCF018C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65531-3CED-4E8B-AA9A-189B031D3194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1E2EF-5B47-45A7-B4A1-AD5B6A021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C9168-1D48-4547-BF5A-CD18BDF9FC70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BD93D-166F-464D-B62A-CF04494E1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CA238-ED41-42EE-B043-08F6E699372B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AD82B-CB57-4E70-B31E-F3CD3C6CE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4CE58-F37C-46C3-8379-FE5891A62B88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D8C43-31C0-442F-A26B-6CBB7C358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816F7-A778-4BC3-9ACC-5654A3B36AE4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42F8A-A5A3-47B8-B0F1-28033ED3B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EEAB1-D0CD-4426-AA60-696D0EB47692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917A6-66BC-40EC-99A2-9A372060F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9CA26-9144-4928-904E-0A354C9AB075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341EB-A285-46E3-B030-4E01F3DB0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4980-7CEC-4DFB-8582-AAE6072F87AF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800CA-BEE1-440A-BCDB-9B9C928FC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F5C3-EF45-459E-93BB-5420C81AAB66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21ED9-B5AB-4829-A27A-8175E92ED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6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3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4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8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9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6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8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9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0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1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2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3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4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5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6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7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8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9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0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2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3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4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5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6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7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8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9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3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4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5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6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7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8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9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0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1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3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4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5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6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7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8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9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0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1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3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4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5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6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7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8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9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0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1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5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6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7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8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0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1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2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3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4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5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6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7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8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9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0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1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2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3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4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5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6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7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8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9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0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2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3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4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5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6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7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8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9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0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1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2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4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5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6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7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8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9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0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1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3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4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5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6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7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8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9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0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1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2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3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4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5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6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7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8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9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0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1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2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3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4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5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6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7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8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9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0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1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2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3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4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5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6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7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8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9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0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1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2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3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4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5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6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7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8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9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0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1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2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3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4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5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8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9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0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1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2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3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4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5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6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7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8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9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0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1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2" name="Rectangle 2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Архипова Н.П. Уроки литературы в 7 классе</a:t>
            </a:r>
          </a:p>
        </p:txBody>
      </p:sp>
      <p:sp>
        <p:nvSpPr>
          <p:cNvPr id="223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057B-440F-4482-AC64-3089C3AE5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blinds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3FC38-7FCA-4CF3-8F5B-FF66336CE7E5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DFDEC-7850-4344-97F7-C0536C96F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0D5AE-B7FD-478E-80ED-5C9DEACE1DB9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6DA68-8816-4D7B-B3D9-25BD01F3D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D7AF3-E2D5-4F3F-8121-305966075295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DCA26-A16F-42F9-8BC9-5D4FE350B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24CC5-C6BE-4FE7-9B92-E88F3659182A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8676F-C602-4977-A23F-F72B325A1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1D736-3938-48B8-9FF5-DBCC893D9E85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4049E-C092-42B9-AE75-29ED3A1E5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DE3A1-80E5-4A20-BCD9-F91D1F50E7FD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33740-A00A-40B2-B1A0-AEF9B9528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DBEE8-FF04-4E2B-B4EB-2FDE8B2C9E08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F40AE-F90E-469F-B17D-F755E81F2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D18ED-CC49-433B-B478-AB943A4726B4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6E9C6-B3E0-4728-ADB2-7DCCCAAF1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73B9C-21FE-472F-AC90-3629F98F1C1E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ED0F2-5F24-44D2-8C87-C0CD2EF96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588C7-617D-4158-BDDE-C4878345761C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35580-EE85-488F-85A2-A54EB567A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26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29.jpe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32.jpe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33.jpe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image" Target="../media/image34.jpeg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image" Target="../media/image35.jpeg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13" Type="http://schemas.openxmlformats.org/officeDocument/2006/relationships/image" Target="../media/image36.jpeg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13" Type="http://schemas.openxmlformats.org/officeDocument/2006/relationships/image" Target="../media/image37.jpeg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40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BA347DBB-705A-4D4F-BCA3-A48BB871B799}" type="datetimeFigureOut">
              <a:rPr lang="ru-RU"/>
              <a:pPr>
                <a:defRPr/>
              </a:pPr>
              <a:t>10.03.2010</a:t>
            </a:fld>
            <a:endParaRPr lang="ru-RU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E2CC64E-3E19-4E56-B297-1B8D2CDAA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64" r:id="rId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Arial" charset="0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Arial" charset="0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Arial" charset="0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87F84FA6-5C0B-4E46-BAE7-7DD6FA80EFA0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A3CD133-604F-4538-B7DA-117D9E70E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45" r:id="rId1"/>
    <p:sldLayoutId id="2147486046" r:id="rId2"/>
    <p:sldLayoutId id="2147486047" r:id="rId3"/>
    <p:sldLayoutId id="2147486048" r:id="rId4"/>
    <p:sldLayoutId id="2147486049" r:id="rId5"/>
    <p:sldLayoutId id="2147486050" r:id="rId6"/>
    <p:sldLayoutId id="2147486051" r:id="rId7"/>
    <p:sldLayoutId id="2147486052" r:id="rId8"/>
    <p:sldLayoutId id="2147486053" r:id="rId9"/>
    <p:sldLayoutId id="2147486054" r:id="rId10"/>
    <p:sldLayoutId id="2147486055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BE4F92A5-0C40-4A3B-A216-F1D371F8896C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EB6D9E9-8295-4638-A50E-9F80D8AA8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6" r:id="rId1"/>
    <p:sldLayoutId id="2147486057" r:id="rId2"/>
    <p:sldLayoutId id="2147486058" r:id="rId3"/>
    <p:sldLayoutId id="2147486059" r:id="rId4"/>
    <p:sldLayoutId id="2147486060" r:id="rId5"/>
    <p:sldLayoutId id="2147486061" r:id="rId6"/>
    <p:sldLayoutId id="2147486062" r:id="rId7"/>
    <p:sldLayoutId id="2147486063" r:id="rId8"/>
    <p:sldLayoutId id="2147486064" r:id="rId9"/>
    <p:sldLayoutId id="2147486065" r:id="rId10"/>
    <p:sldLayoutId id="2147486066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00BC6437-7C37-448E-9E6D-FED32DACCB3D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3E05505-C3E6-42E5-8026-96564B71B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7" r:id="rId1"/>
    <p:sldLayoutId id="2147486068" r:id="rId2"/>
    <p:sldLayoutId id="2147486069" r:id="rId3"/>
    <p:sldLayoutId id="2147486070" r:id="rId4"/>
    <p:sldLayoutId id="2147486071" r:id="rId5"/>
    <p:sldLayoutId id="2147486072" r:id="rId6"/>
    <p:sldLayoutId id="2147486073" r:id="rId7"/>
    <p:sldLayoutId id="2147486074" r:id="rId8"/>
    <p:sldLayoutId id="2147486075" r:id="rId9"/>
    <p:sldLayoutId id="2147486076" r:id="rId10"/>
    <p:sldLayoutId id="2147486077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B3D9D053-25CA-4F4C-96A6-E1DAC14A81E3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27A23BE-EEAA-4F39-98AE-732342CEE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78" r:id="rId1"/>
    <p:sldLayoutId id="2147486079" r:id="rId2"/>
    <p:sldLayoutId id="2147486080" r:id="rId3"/>
    <p:sldLayoutId id="2147486081" r:id="rId4"/>
    <p:sldLayoutId id="2147486082" r:id="rId5"/>
    <p:sldLayoutId id="2147486083" r:id="rId6"/>
    <p:sldLayoutId id="2147486084" r:id="rId7"/>
    <p:sldLayoutId id="2147486085" r:id="rId8"/>
    <p:sldLayoutId id="2147486086" r:id="rId9"/>
    <p:sldLayoutId id="2147486087" r:id="rId10"/>
    <p:sldLayoutId id="2147486088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B43ACFB6-AB5D-4D7B-8029-4DCD25202445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45B5FFB-C2CF-452E-AF69-FD2C2A25D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89" r:id="rId1"/>
    <p:sldLayoutId id="2147486090" r:id="rId2"/>
    <p:sldLayoutId id="2147486091" r:id="rId3"/>
    <p:sldLayoutId id="2147486092" r:id="rId4"/>
    <p:sldLayoutId id="2147486093" r:id="rId5"/>
    <p:sldLayoutId id="2147486094" r:id="rId6"/>
    <p:sldLayoutId id="2147486095" r:id="rId7"/>
    <p:sldLayoutId id="2147486096" r:id="rId8"/>
    <p:sldLayoutId id="2147486097" r:id="rId9"/>
    <p:sldLayoutId id="2147486098" r:id="rId10"/>
    <p:sldLayoutId id="2147486099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B1F253CD-3760-451C-9D9E-86D2D43806DA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CC2A4D8-2995-4195-8A00-48ADF30B1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00" r:id="rId1"/>
    <p:sldLayoutId id="2147486101" r:id="rId2"/>
    <p:sldLayoutId id="2147486102" r:id="rId3"/>
    <p:sldLayoutId id="2147486103" r:id="rId4"/>
    <p:sldLayoutId id="2147486104" r:id="rId5"/>
    <p:sldLayoutId id="2147486105" r:id="rId6"/>
    <p:sldLayoutId id="2147486106" r:id="rId7"/>
    <p:sldLayoutId id="2147486107" r:id="rId8"/>
    <p:sldLayoutId id="2147486108" r:id="rId9"/>
    <p:sldLayoutId id="2147486109" r:id="rId10"/>
    <p:sldLayoutId id="2147486110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F8FDBD65-40AF-4DDD-827C-0CF3DA32B460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17831FB5-47A3-4165-922E-F676D78D9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11" r:id="rId1"/>
    <p:sldLayoutId id="2147486112" r:id="rId2"/>
    <p:sldLayoutId id="2147486113" r:id="rId3"/>
    <p:sldLayoutId id="2147486114" r:id="rId4"/>
    <p:sldLayoutId id="2147486115" r:id="rId5"/>
    <p:sldLayoutId id="2147486116" r:id="rId6"/>
    <p:sldLayoutId id="2147486117" r:id="rId7"/>
    <p:sldLayoutId id="2147486118" r:id="rId8"/>
    <p:sldLayoutId id="2147486119" r:id="rId9"/>
    <p:sldLayoutId id="2147486120" r:id="rId10"/>
    <p:sldLayoutId id="2147486121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2996FC69-FA95-447B-B4AC-8F8E556F20C3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3361F4F-4EE4-439A-AACA-6C891FAA7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22" r:id="rId1"/>
    <p:sldLayoutId id="2147486123" r:id="rId2"/>
    <p:sldLayoutId id="2147486124" r:id="rId3"/>
    <p:sldLayoutId id="2147486125" r:id="rId4"/>
    <p:sldLayoutId id="2147486126" r:id="rId5"/>
    <p:sldLayoutId id="2147486127" r:id="rId6"/>
    <p:sldLayoutId id="2147486128" r:id="rId7"/>
    <p:sldLayoutId id="2147486129" r:id="rId8"/>
    <p:sldLayoutId id="2147486130" r:id="rId9"/>
    <p:sldLayoutId id="2147486131" r:id="rId10"/>
    <p:sldLayoutId id="2147486132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5530440E-0285-45B2-B028-4E174A5F943F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1E0FCE38-32B8-43B8-A6D1-94F3CA071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33" r:id="rId1"/>
    <p:sldLayoutId id="2147486134" r:id="rId2"/>
    <p:sldLayoutId id="2147486135" r:id="rId3"/>
    <p:sldLayoutId id="2147486136" r:id="rId4"/>
    <p:sldLayoutId id="2147486137" r:id="rId5"/>
    <p:sldLayoutId id="2147486138" r:id="rId6"/>
    <p:sldLayoutId id="2147486139" r:id="rId7"/>
    <p:sldLayoutId id="2147486140" r:id="rId8"/>
    <p:sldLayoutId id="2147486141" r:id="rId9"/>
    <p:sldLayoutId id="2147486142" r:id="rId10"/>
    <p:sldLayoutId id="2147486143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5E6B4DE8-9A11-4924-993F-525C48D6FBA2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FAF0001-EF7E-491E-9345-F99E31349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44" r:id="rId1"/>
    <p:sldLayoutId id="2147486145" r:id="rId2"/>
    <p:sldLayoutId id="2147486146" r:id="rId3"/>
    <p:sldLayoutId id="2147486147" r:id="rId4"/>
    <p:sldLayoutId id="2147486148" r:id="rId5"/>
    <p:sldLayoutId id="2147486149" r:id="rId6"/>
    <p:sldLayoutId id="2147486150" r:id="rId7"/>
    <p:sldLayoutId id="2147486151" r:id="rId8"/>
    <p:sldLayoutId id="2147486152" r:id="rId9"/>
    <p:sldLayoutId id="2147486153" r:id="rId10"/>
    <p:sldLayoutId id="2147486154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32324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1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3" name="Rectangle 220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2" name="Rectangle 2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ru-RU"/>
              <a:t>Архипова Н.П. Уроки литературы в 7 классе</a:t>
            </a:r>
          </a:p>
        </p:txBody>
      </p:sp>
      <p:sp>
        <p:nvSpPr>
          <p:cNvPr id="443" name="Rectangle 2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7DFE82F-2E72-49CA-80B8-B71E4A45E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365" r:id="rId1"/>
    <p:sldLayoutId id="2147486366" r:id="rId2"/>
    <p:sldLayoutId id="2147486367" r:id="rId3"/>
    <p:sldLayoutId id="2147486368" r:id="rId4"/>
    <p:sldLayoutId id="2147486369" r:id="rId5"/>
    <p:sldLayoutId id="2147486370" r:id="rId6"/>
    <p:sldLayoutId id="2147486371" r:id="rId7"/>
    <p:sldLayoutId id="2147486372" r:id="rId8"/>
    <p:sldLayoutId id="2147486373" r:id="rId9"/>
    <p:sldLayoutId id="2147486374" r:id="rId10"/>
  </p:sldLayoutIdLst>
  <p:transition spd="med">
    <p:fade thruBlk="1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2"/>
        </a:buBlip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2"/>
        </a:buBlip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2"/>
        </a:buBlip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2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2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2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2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E9B06590-6FC0-4DFE-9740-3FC1C98A3504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DAAA982-5651-4ED8-A29A-39D0033E5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55" r:id="rId1"/>
    <p:sldLayoutId id="2147486156" r:id="rId2"/>
    <p:sldLayoutId id="2147486157" r:id="rId3"/>
    <p:sldLayoutId id="2147486158" r:id="rId4"/>
    <p:sldLayoutId id="2147486159" r:id="rId5"/>
    <p:sldLayoutId id="2147486160" r:id="rId6"/>
    <p:sldLayoutId id="2147486161" r:id="rId7"/>
    <p:sldLayoutId id="2147486162" r:id="rId8"/>
    <p:sldLayoutId id="2147486163" r:id="rId9"/>
    <p:sldLayoutId id="2147486164" r:id="rId10"/>
    <p:sldLayoutId id="2147486165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7C5CE0EF-E8C1-4EEF-BACE-3655D34B2241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FF9647B-77FF-4047-AF26-678F95327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66" r:id="rId1"/>
    <p:sldLayoutId id="2147486167" r:id="rId2"/>
    <p:sldLayoutId id="2147486168" r:id="rId3"/>
    <p:sldLayoutId id="2147486169" r:id="rId4"/>
    <p:sldLayoutId id="2147486170" r:id="rId5"/>
    <p:sldLayoutId id="2147486171" r:id="rId6"/>
    <p:sldLayoutId id="2147486172" r:id="rId7"/>
    <p:sldLayoutId id="2147486173" r:id="rId8"/>
    <p:sldLayoutId id="2147486174" r:id="rId9"/>
    <p:sldLayoutId id="2147486175" r:id="rId10"/>
    <p:sldLayoutId id="2147486176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52B7BC3C-690C-4126-B787-35AFAB58347C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62FDE3C-7FF2-4AD6-863E-241AF1263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77" r:id="rId1"/>
    <p:sldLayoutId id="2147486178" r:id="rId2"/>
    <p:sldLayoutId id="2147486179" r:id="rId3"/>
    <p:sldLayoutId id="2147486180" r:id="rId4"/>
    <p:sldLayoutId id="2147486181" r:id="rId5"/>
    <p:sldLayoutId id="2147486182" r:id="rId6"/>
    <p:sldLayoutId id="2147486183" r:id="rId7"/>
    <p:sldLayoutId id="2147486184" r:id="rId8"/>
    <p:sldLayoutId id="2147486185" r:id="rId9"/>
    <p:sldLayoutId id="2147486186" r:id="rId10"/>
    <p:sldLayoutId id="2147486187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056115C8-1FFF-4BA8-8C8F-AA97CA5DFD7A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035519C-F8FD-43C8-9EFD-4A5E8A3CB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88" r:id="rId1"/>
    <p:sldLayoutId id="2147486189" r:id="rId2"/>
    <p:sldLayoutId id="2147486190" r:id="rId3"/>
    <p:sldLayoutId id="2147486191" r:id="rId4"/>
    <p:sldLayoutId id="2147486192" r:id="rId5"/>
    <p:sldLayoutId id="2147486193" r:id="rId6"/>
    <p:sldLayoutId id="2147486194" r:id="rId7"/>
    <p:sldLayoutId id="2147486195" r:id="rId8"/>
    <p:sldLayoutId id="2147486196" r:id="rId9"/>
    <p:sldLayoutId id="2147486197" r:id="rId10"/>
    <p:sldLayoutId id="2147486198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AF5BC4B6-8A36-4481-98D7-2F6116622558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E40A031-AD9B-4CD7-BDCF-A59D2B3CD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99" r:id="rId1"/>
    <p:sldLayoutId id="2147486200" r:id="rId2"/>
    <p:sldLayoutId id="2147486201" r:id="rId3"/>
    <p:sldLayoutId id="2147486202" r:id="rId4"/>
    <p:sldLayoutId id="2147486203" r:id="rId5"/>
    <p:sldLayoutId id="2147486204" r:id="rId6"/>
    <p:sldLayoutId id="2147486205" r:id="rId7"/>
    <p:sldLayoutId id="2147486206" r:id="rId8"/>
    <p:sldLayoutId id="2147486207" r:id="rId9"/>
    <p:sldLayoutId id="2147486208" r:id="rId10"/>
    <p:sldLayoutId id="2147486209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3C5ED41C-2FB5-4EA0-8394-5D8B165BF30E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0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3AA013E-0F90-4F33-B832-3D5F1636E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10" r:id="rId1"/>
    <p:sldLayoutId id="2147486211" r:id="rId2"/>
    <p:sldLayoutId id="2147486212" r:id="rId3"/>
    <p:sldLayoutId id="2147486213" r:id="rId4"/>
    <p:sldLayoutId id="2147486214" r:id="rId5"/>
    <p:sldLayoutId id="2147486215" r:id="rId6"/>
    <p:sldLayoutId id="2147486216" r:id="rId7"/>
    <p:sldLayoutId id="2147486217" r:id="rId8"/>
    <p:sldLayoutId id="2147486218" r:id="rId9"/>
    <p:sldLayoutId id="2147486219" r:id="rId10"/>
    <p:sldLayoutId id="2147486220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F76243B8-B536-48F7-AF07-179144AB45EB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58FCFE3-FC1E-423E-8A8C-85D28F8FF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21" r:id="rId1"/>
    <p:sldLayoutId id="2147486222" r:id="rId2"/>
    <p:sldLayoutId id="2147486223" r:id="rId3"/>
    <p:sldLayoutId id="2147486224" r:id="rId4"/>
    <p:sldLayoutId id="2147486225" r:id="rId5"/>
    <p:sldLayoutId id="2147486226" r:id="rId6"/>
    <p:sldLayoutId id="2147486227" r:id="rId7"/>
    <p:sldLayoutId id="2147486228" r:id="rId8"/>
    <p:sldLayoutId id="2147486229" r:id="rId9"/>
    <p:sldLayoutId id="2147486230" r:id="rId10"/>
    <p:sldLayoutId id="2147486231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4640C8ED-EDEF-49DA-95FF-3CD2C1BD4D99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005C96C-7E1C-4DA8-A982-355B1B6DA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32" r:id="rId1"/>
    <p:sldLayoutId id="2147486233" r:id="rId2"/>
    <p:sldLayoutId id="2147486234" r:id="rId3"/>
    <p:sldLayoutId id="2147486235" r:id="rId4"/>
    <p:sldLayoutId id="2147486236" r:id="rId5"/>
    <p:sldLayoutId id="2147486237" r:id="rId6"/>
    <p:sldLayoutId id="2147486238" r:id="rId7"/>
    <p:sldLayoutId id="2147486239" r:id="rId8"/>
    <p:sldLayoutId id="2147486240" r:id="rId9"/>
    <p:sldLayoutId id="2147486241" r:id="rId10"/>
    <p:sldLayoutId id="2147486242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07707D02-DAD8-4C27-82BC-D25E9B7A5FB3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0B78682-DD6D-4BBB-8838-1E7AAF627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43" r:id="rId1"/>
    <p:sldLayoutId id="2147486244" r:id="rId2"/>
    <p:sldLayoutId id="2147486245" r:id="rId3"/>
    <p:sldLayoutId id="2147486246" r:id="rId4"/>
    <p:sldLayoutId id="2147486247" r:id="rId5"/>
    <p:sldLayoutId id="2147486248" r:id="rId6"/>
    <p:sldLayoutId id="2147486249" r:id="rId7"/>
    <p:sldLayoutId id="2147486250" r:id="rId8"/>
    <p:sldLayoutId id="2147486251" r:id="rId9"/>
    <p:sldLayoutId id="2147486252" r:id="rId10"/>
    <p:sldLayoutId id="2147486253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05DBC23A-9FFE-4193-A9E2-1BD45B8B96FE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537CE29-6766-4ADD-A74B-F3DE2464A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54" r:id="rId1"/>
    <p:sldLayoutId id="2147486255" r:id="rId2"/>
    <p:sldLayoutId id="2147486256" r:id="rId3"/>
    <p:sldLayoutId id="2147486257" r:id="rId4"/>
    <p:sldLayoutId id="2147486258" r:id="rId5"/>
    <p:sldLayoutId id="2147486259" r:id="rId6"/>
    <p:sldLayoutId id="2147486260" r:id="rId7"/>
    <p:sldLayoutId id="2147486261" r:id="rId8"/>
    <p:sldLayoutId id="2147486262" r:id="rId9"/>
    <p:sldLayoutId id="2147486263" r:id="rId10"/>
    <p:sldLayoutId id="2147486264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C5707E6F-E8E0-458E-BC9B-D9900876A18F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377D017-9992-4421-AF45-9B5915EA4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68" r:id="rId1"/>
    <p:sldLayoutId id="2147485969" r:id="rId2"/>
    <p:sldLayoutId id="2147485970" r:id="rId3"/>
    <p:sldLayoutId id="2147485971" r:id="rId4"/>
    <p:sldLayoutId id="2147485972" r:id="rId5"/>
    <p:sldLayoutId id="2147485973" r:id="rId6"/>
    <p:sldLayoutId id="2147485974" r:id="rId7"/>
    <p:sldLayoutId id="2147485975" r:id="rId8"/>
    <p:sldLayoutId id="2147485976" r:id="rId9"/>
    <p:sldLayoutId id="2147485977" r:id="rId10"/>
    <p:sldLayoutId id="2147485978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A71E778E-3ED2-4342-9C1C-D5C18F104F6F}" type="datetimeFigureOut">
              <a:rPr lang="ru-RU"/>
              <a:pPr>
                <a:defRPr/>
              </a:pPr>
              <a:t>10.03.2010</a:t>
            </a:fld>
            <a:endParaRPr lang="en-US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433A2F4-1B8B-43F5-839B-E8DF79343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65" r:id="rId1"/>
    <p:sldLayoutId id="2147486266" r:id="rId2"/>
    <p:sldLayoutId id="2147486267" r:id="rId3"/>
    <p:sldLayoutId id="2147486268" r:id="rId4"/>
    <p:sldLayoutId id="2147486269" r:id="rId5"/>
    <p:sldLayoutId id="2147486270" r:id="rId6"/>
    <p:sldLayoutId id="2147486271" r:id="rId7"/>
    <p:sldLayoutId id="2147486272" r:id="rId8"/>
    <p:sldLayoutId id="2147486273" r:id="rId9"/>
    <p:sldLayoutId id="2147486274" r:id="rId10"/>
    <p:sldLayoutId id="2147486275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7F42492D-3BE7-48B6-8DED-A3663998872D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0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5526BB7-C295-4C12-9070-593BD0947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76" r:id="rId1"/>
    <p:sldLayoutId id="2147486277" r:id="rId2"/>
    <p:sldLayoutId id="2147486278" r:id="rId3"/>
    <p:sldLayoutId id="2147486279" r:id="rId4"/>
    <p:sldLayoutId id="2147486280" r:id="rId5"/>
    <p:sldLayoutId id="2147486281" r:id="rId6"/>
    <p:sldLayoutId id="2147486282" r:id="rId7"/>
    <p:sldLayoutId id="2147486283" r:id="rId8"/>
    <p:sldLayoutId id="2147486284" r:id="rId9"/>
    <p:sldLayoutId id="2147486285" r:id="rId10"/>
    <p:sldLayoutId id="2147486286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735F4FE9-0161-47F7-ABAC-C975BFC8FA07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0E57049-17C4-4C59-A4AA-5E66B89E4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87" r:id="rId1"/>
    <p:sldLayoutId id="2147486288" r:id="rId2"/>
    <p:sldLayoutId id="2147486289" r:id="rId3"/>
    <p:sldLayoutId id="2147486290" r:id="rId4"/>
    <p:sldLayoutId id="2147486291" r:id="rId5"/>
    <p:sldLayoutId id="2147486292" r:id="rId6"/>
    <p:sldLayoutId id="2147486293" r:id="rId7"/>
    <p:sldLayoutId id="2147486294" r:id="rId8"/>
    <p:sldLayoutId id="2147486295" r:id="rId9"/>
    <p:sldLayoutId id="2147486296" r:id="rId10"/>
    <p:sldLayoutId id="2147486297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9A8987B2-FCAC-40E9-9775-5E6026F18079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8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EE3AE8E-A075-403B-A022-8D0A97FFD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98" r:id="rId1"/>
    <p:sldLayoutId id="2147486299" r:id="rId2"/>
    <p:sldLayoutId id="2147486300" r:id="rId3"/>
    <p:sldLayoutId id="2147486301" r:id="rId4"/>
    <p:sldLayoutId id="2147486302" r:id="rId5"/>
    <p:sldLayoutId id="2147486303" r:id="rId6"/>
    <p:sldLayoutId id="2147486304" r:id="rId7"/>
    <p:sldLayoutId id="2147486305" r:id="rId8"/>
    <p:sldLayoutId id="2147486306" r:id="rId9"/>
    <p:sldLayoutId id="2147486307" r:id="rId10"/>
    <p:sldLayoutId id="2147486308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A90C719A-C14A-4CBF-A2A9-E1F53344AA74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ECF650C-DAC4-4003-92AC-E6D054100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09" r:id="rId1"/>
    <p:sldLayoutId id="2147486310" r:id="rId2"/>
    <p:sldLayoutId id="2147486311" r:id="rId3"/>
    <p:sldLayoutId id="2147486312" r:id="rId4"/>
    <p:sldLayoutId id="2147486313" r:id="rId5"/>
    <p:sldLayoutId id="2147486314" r:id="rId6"/>
    <p:sldLayoutId id="2147486315" r:id="rId7"/>
    <p:sldLayoutId id="2147486316" r:id="rId8"/>
    <p:sldLayoutId id="2147486317" r:id="rId9"/>
    <p:sldLayoutId id="2147486318" r:id="rId10"/>
    <p:sldLayoutId id="2147486319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4E9E6E3F-6629-4F3F-812B-9F9AFF32BD7E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010DCA9-7CEF-4A88-830E-C4F372806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20" r:id="rId1"/>
    <p:sldLayoutId id="2147486321" r:id="rId2"/>
    <p:sldLayoutId id="2147486322" r:id="rId3"/>
    <p:sldLayoutId id="2147486323" r:id="rId4"/>
    <p:sldLayoutId id="2147486324" r:id="rId5"/>
    <p:sldLayoutId id="2147486325" r:id="rId6"/>
    <p:sldLayoutId id="2147486326" r:id="rId7"/>
    <p:sldLayoutId id="2147486327" r:id="rId8"/>
    <p:sldLayoutId id="2147486328" r:id="rId9"/>
    <p:sldLayoutId id="2147486329" r:id="rId10"/>
    <p:sldLayoutId id="2147486330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FD1FA2A3-02C7-4EFB-85A2-594C700A51AE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8C3DF85-E57A-46FF-8C74-00D93BDDA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31" r:id="rId1"/>
    <p:sldLayoutId id="2147486332" r:id="rId2"/>
    <p:sldLayoutId id="2147486333" r:id="rId3"/>
    <p:sldLayoutId id="2147486334" r:id="rId4"/>
    <p:sldLayoutId id="2147486335" r:id="rId5"/>
    <p:sldLayoutId id="2147486336" r:id="rId6"/>
    <p:sldLayoutId id="2147486337" r:id="rId7"/>
    <p:sldLayoutId id="2147486338" r:id="rId8"/>
    <p:sldLayoutId id="2147486339" r:id="rId9"/>
    <p:sldLayoutId id="2147486340" r:id="rId10"/>
    <p:sldLayoutId id="2147486341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312328A5-E180-4D92-BFE4-091A9BB64309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62267DA-52EE-4CC0-A629-DA02DA6E6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42" r:id="rId1"/>
    <p:sldLayoutId id="2147486343" r:id="rId2"/>
    <p:sldLayoutId id="2147486344" r:id="rId3"/>
    <p:sldLayoutId id="2147486345" r:id="rId4"/>
    <p:sldLayoutId id="2147486346" r:id="rId5"/>
    <p:sldLayoutId id="2147486347" r:id="rId6"/>
    <p:sldLayoutId id="2147486348" r:id="rId7"/>
    <p:sldLayoutId id="2147486349" r:id="rId8"/>
    <p:sldLayoutId id="2147486350" r:id="rId9"/>
    <p:sldLayoutId id="2147486351" r:id="rId10"/>
    <p:sldLayoutId id="2147486352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2C0726E8-E3CF-4D9D-B2E3-389497B567A6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C32D2DF-4C4A-4611-89B6-A226E01DC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53" r:id="rId1"/>
    <p:sldLayoutId id="2147486354" r:id="rId2"/>
    <p:sldLayoutId id="2147486355" r:id="rId3"/>
    <p:sldLayoutId id="2147486356" r:id="rId4"/>
    <p:sldLayoutId id="2147486357" r:id="rId5"/>
    <p:sldLayoutId id="2147486358" r:id="rId6"/>
    <p:sldLayoutId id="2147486359" r:id="rId7"/>
    <p:sldLayoutId id="2147486360" r:id="rId8"/>
    <p:sldLayoutId id="2147486361" r:id="rId9"/>
    <p:sldLayoutId id="2147486362" r:id="rId10"/>
    <p:sldLayoutId id="2147486363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8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658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9" name="Rectangle 15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04800" y="6248400"/>
            <a:ext cx="2286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220E89B-5A6F-417A-8089-68CA21C92F21}" type="datetimeFigureOut">
              <a:rPr lang="ru-RU"/>
              <a:pPr>
                <a:defRPr/>
              </a:pPr>
              <a:t>10.03.2010</a:t>
            </a:fld>
            <a:endParaRPr lang="ru-RU"/>
          </a:p>
        </p:txBody>
      </p:sp>
      <p:sp>
        <p:nvSpPr>
          <p:cNvPr id="310" name="Rectangle 1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1" name="Rectangle 1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286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BB6961A-81ED-4D64-A7C4-971E1F460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375" r:id="rId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0685949E-91E4-40A9-95EF-90856F47BD28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04F9E0F-B365-484A-9677-124A96B92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9" r:id="rId1"/>
    <p:sldLayoutId id="2147485980" r:id="rId2"/>
    <p:sldLayoutId id="2147485981" r:id="rId3"/>
    <p:sldLayoutId id="2147485982" r:id="rId4"/>
    <p:sldLayoutId id="2147485983" r:id="rId5"/>
    <p:sldLayoutId id="2147485984" r:id="rId6"/>
    <p:sldLayoutId id="2147485985" r:id="rId7"/>
    <p:sldLayoutId id="2147485986" r:id="rId8"/>
    <p:sldLayoutId id="2147485987" r:id="rId9"/>
    <p:sldLayoutId id="2147485988" r:id="rId10"/>
    <p:sldLayoutId id="2147485989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634C90A0-06FD-49B7-9072-C7F9FCBCB302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0EBF9B0-41C7-46CD-8DB2-BB8A22980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0" r:id="rId1"/>
    <p:sldLayoutId id="2147485991" r:id="rId2"/>
    <p:sldLayoutId id="2147485992" r:id="rId3"/>
    <p:sldLayoutId id="2147485993" r:id="rId4"/>
    <p:sldLayoutId id="2147485994" r:id="rId5"/>
    <p:sldLayoutId id="2147485995" r:id="rId6"/>
    <p:sldLayoutId id="2147485996" r:id="rId7"/>
    <p:sldLayoutId id="2147485997" r:id="rId8"/>
    <p:sldLayoutId id="2147485998" r:id="rId9"/>
    <p:sldLayoutId id="2147485999" r:id="rId10"/>
    <p:sldLayoutId id="2147486000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8F73B2BB-8B5E-4168-BE8C-8756A74F951A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0851470-7AE4-4B1A-B1FB-D965332E5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01" r:id="rId1"/>
    <p:sldLayoutId id="2147486002" r:id="rId2"/>
    <p:sldLayoutId id="2147486003" r:id="rId3"/>
    <p:sldLayoutId id="2147486004" r:id="rId4"/>
    <p:sldLayoutId id="2147486005" r:id="rId5"/>
    <p:sldLayoutId id="2147486006" r:id="rId6"/>
    <p:sldLayoutId id="2147486007" r:id="rId7"/>
    <p:sldLayoutId id="2147486008" r:id="rId8"/>
    <p:sldLayoutId id="2147486009" r:id="rId9"/>
    <p:sldLayoutId id="2147486010" r:id="rId10"/>
    <p:sldLayoutId id="2147486011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E22E317B-6863-4C08-81FB-77F3455F0B5F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D098B0D-F5BF-499A-95B4-EA738129E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12" r:id="rId1"/>
    <p:sldLayoutId id="2147486013" r:id="rId2"/>
    <p:sldLayoutId id="2147486014" r:id="rId3"/>
    <p:sldLayoutId id="2147486015" r:id="rId4"/>
    <p:sldLayoutId id="2147486016" r:id="rId5"/>
    <p:sldLayoutId id="2147486017" r:id="rId6"/>
    <p:sldLayoutId id="2147486018" r:id="rId7"/>
    <p:sldLayoutId id="2147486019" r:id="rId8"/>
    <p:sldLayoutId id="2147486020" r:id="rId9"/>
    <p:sldLayoutId id="2147486021" r:id="rId10"/>
    <p:sldLayoutId id="2147486022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C6A7F51D-656A-4391-A9F3-4DC616D5A78F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FB7B4D8-96FC-412A-8AA3-891FE1292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23" r:id="rId1"/>
    <p:sldLayoutId id="2147486024" r:id="rId2"/>
    <p:sldLayoutId id="2147486025" r:id="rId3"/>
    <p:sldLayoutId id="2147486026" r:id="rId4"/>
    <p:sldLayoutId id="2147486027" r:id="rId5"/>
    <p:sldLayoutId id="2147486028" r:id="rId6"/>
    <p:sldLayoutId id="2147486029" r:id="rId7"/>
    <p:sldLayoutId id="2147486030" r:id="rId8"/>
    <p:sldLayoutId id="2147486031" r:id="rId9"/>
    <p:sldLayoutId id="2147486032" r:id="rId10"/>
    <p:sldLayoutId id="2147486033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3983592C-E1B5-41CF-AA4D-D4BC4DD0CEE5}" type="datetimeFigureOut">
              <a:rPr lang="en-US"/>
              <a:pPr>
                <a:defRPr/>
              </a:pPr>
              <a:t>3/10/2010</a:t>
            </a:fld>
            <a:endParaRPr 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A9F4E81-324D-43B4-AC82-18813459C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34" r:id="rId1"/>
    <p:sldLayoutId id="2147486035" r:id="rId2"/>
    <p:sldLayoutId id="2147486036" r:id="rId3"/>
    <p:sldLayoutId id="2147486037" r:id="rId4"/>
    <p:sldLayoutId id="2147486038" r:id="rId5"/>
    <p:sldLayoutId id="2147486039" r:id="rId6"/>
    <p:sldLayoutId id="2147486040" r:id="rId7"/>
    <p:sldLayoutId id="2147486041" r:id="rId8"/>
    <p:sldLayoutId id="2147486042" r:id="rId9"/>
    <p:sldLayoutId id="2147486043" r:id="rId10"/>
    <p:sldLayoutId id="2147486044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5.xml"/><Relationship Id="rId5" Type="http://schemas.openxmlformats.org/officeDocument/2006/relationships/slide" Target="slide3.xml"/><Relationship Id="rId4" Type="http://schemas.openxmlformats.org/officeDocument/2006/relationships/image" Target="../media/image4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15.xml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15.xml"/><Relationship Id="rId4" Type="http://schemas.openxmlformats.org/officeDocument/2006/relationships/image" Target="../media/image4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8" descr="K:\Дефо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714488"/>
            <a:ext cx="9144000" cy="3421063"/>
          </a:xfrm>
        </p:spPr>
        <p:txBody>
          <a:bodyPr anchor="b" anchorCtr="1"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Даниель Дефо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«Робинзон Крузо»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Роман воспитания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Урок литературы в 5 «Б» классе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 русского языка и литературы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МОУ СОШ №9 им. В.Т.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Степанченко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г. Ржева Тверской области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Игнатьева Галина Валентиновна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Идентификатор: 218-188-466</a:t>
            </a:r>
            <a:endParaRPr lang="ru-RU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2627313" y="5949950"/>
            <a:ext cx="410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3253" name="Text Box 7"/>
          <p:cNvSpPr txBox="1">
            <a:spLocks noChangeArrowheads="1"/>
          </p:cNvSpPr>
          <p:nvPr/>
        </p:nvSpPr>
        <p:spPr bwMode="auto">
          <a:xfrm>
            <a:off x="2987675" y="6078538"/>
            <a:ext cx="25209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Игнатьева Г.В.</a:t>
            </a:r>
          </a:p>
          <a:p>
            <a:pPr algn="ctr">
              <a:spcBef>
                <a:spcPct val="50000"/>
              </a:spcBef>
            </a:pPr>
            <a:r>
              <a:rPr lang="ru-RU" b="1"/>
              <a:t>город Ржев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Этапы эксперимента</a:t>
            </a:r>
          </a:p>
        </p:txBody>
      </p:sp>
      <p:sp>
        <p:nvSpPr>
          <p:cNvPr id="18022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50825" y="2276475"/>
            <a:ext cx="8540750" cy="27654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 этап «Познание самого себя»</a:t>
            </a:r>
          </a:p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 этап «Усвоение Библии»</a:t>
            </a:r>
          </a:p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3 этап «Покорение природы»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CAE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CAE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/>
      <p:bldP spid="1802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9" descr="Кошк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AutoShape 5"/>
          <p:cNvSpPr>
            <a:spLocks noChangeArrowheads="1"/>
          </p:cNvSpPr>
          <p:nvPr/>
        </p:nvSpPr>
        <p:spPr bwMode="auto">
          <a:xfrm>
            <a:off x="0" y="2638425"/>
            <a:ext cx="1727200" cy="172720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2" name="AutoShape 6"/>
          <p:cNvSpPr>
            <a:spLocks noChangeArrowheads="1"/>
          </p:cNvSpPr>
          <p:nvPr/>
        </p:nvSpPr>
        <p:spPr bwMode="auto">
          <a:xfrm>
            <a:off x="1439863" y="2133600"/>
            <a:ext cx="2159000" cy="863600"/>
          </a:xfrm>
          <a:prstGeom prst="wedgeRoundRectCallout">
            <a:avLst>
              <a:gd name="adj1" fmla="val -43750"/>
              <a:gd name="adj2" fmla="val 110111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Следи за мной глазами</a:t>
            </a:r>
          </a:p>
        </p:txBody>
      </p:sp>
      <p:grpSp>
        <p:nvGrpSpPr>
          <p:cNvPr id="63493" name="Group 10"/>
          <p:cNvGrpSpPr>
            <a:grpSpLocks/>
          </p:cNvGrpSpPr>
          <p:nvPr/>
        </p:nvGrpSpPr>
        <p:grpSpPr bwMode="auto">
          <a:xfrm>
            <a:off x="1258888" y="333375"/>
            <a:ext cx="6913562" cy="1582738"/>
            <a:chOff x="793" y="210"/>
            <a:chExt cx="4355" cy="997"/>
          </a:xfrm>
        </p:grpSpPr>
        <p:sp>
          <p:nvSpPr>
            <p:cNvPr id="63494" name="AutoShape 7"/>
            <p:cNvSpPr>
              <a:spLocks noChangeArrowheads="1"/>
            </p:cNvSpPr>
            <p:nvPr/>
          </p:nvSpPr>
          <p:spPr bwMode="auto">
            <a:xfrm>
              <a:off x="793" y="210"/>
              <a:ext cx="4355" cy="997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292" y="482"/>
              <a:ext cx="3447" cy="4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Зарядка для глаз</a:t>
              </a: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7000875" y="1143000"/>
            <a:ext cx="1692275" cy="1944688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8 0.00416 C -0.10139 -0.17619 -0.28941 -0.21989 -0.43108 -0.09087 C -0.56892 0.03052 -0.62448 0.26913 -0.53628 0.44439 C -0.45694 0.60763 -0.28941 0.66404 -0.16146 0.54959 C -0.04531 0.443 0.0059 0.23977 -0.06892 0.08832 C -0.13663 -0.05041 -0.27899 -0.10058 -0.38819 -0.00486 C -0.48802 0.08531 -0.53142 0.25688 -0.46823 0.38289 C -0.41215 0.49688 -0.29514 0.54312 -0.20642 0.4615 C -0.12448 0.38959 -0.08698 0.25318 -0.13715 0.15029 C -0.18351 0.05849 -0.27483 0.01803 -0.34444 0.08162 C -0.40677 0.13688 -0.43889 0.24277 -0.40017 0.32185 C -0.36701 0.38982 -0.30174 0.42011 -0.24913 0.37526 C -0.20625 0.33873 -0.17969 0.26636 -0.20712 0.21387 C -0.22639 0.16855 -0.26823 0.1415 -0.30139 0.16716 C -0.32622 0.19214 -0.34479 0.22797 -0.33247 0.26011 C -0.32378 0.28 -0.30903 0.29364 -0.29323 0.28855 C -0.28559 0.28531 -0.28108 0.28092 -0.27708 0.2726 " pathEditMode="relative" rAng="-2250742" ptsTypes="fffffffffffffffff">
                                      <p:cBhvr>
                                        <p:cTn id="6" dur="5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" y="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3929063" y="1928813"/>
            <a:ext cx="2357437" cy="2725737"/>
            <a:chOff x="3643306" y="3286124"/>
            <a:chExt cx="2357441" cy="2725747"/>
          </a:xfrm>
        </p:grpSpPr>
        <p:sp>
          <p:nvSpPr>
            <p:cNvPr id="65539" name="AutoShape 4"/>
            <p:cNvSpPr>
              <a:spLocks noChangeArrowheads="1"/>
            </p:cNvSpPr>
            <p:nvPr/>
          </p:nvSpPr>
          <p:spPr bwMode="auto">
            <a:xfrm>
              <a:off x="3643306" y="4643446"/>
              <a:ext cx="1295400" cy="1368425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5540" name="Группа 4"/>
            <p:cNvGrpSpPr>
              <a:grpSpLocks/>
            </p:cNvGrpSpPr>
            <p:nvPr/>
          </p:nvGrpSpPr>
          <p:grpSpPr bwMode="auto">
            <a:xfrm>
              <a:off x="4214810" y="3286124"/>
              <a:ext cx="1785937" cy="1285875"/>
              <a:chOff x="4214810" y="3286124"/>
              <a:chExt cx="1785937" cy="1285875"/>
            </a:xfrm>
          </p:grpSpPr>
          <p:sp>
            <p:nvSpPr>
              <p:cNvPr id="3" name="Выноска-облако 2"/>
              <p:cNvSpPr/>
              <p:nvPr/>
            </p:nvSpPr>
            <p:spPr>
              <a:xfrm>
                <a:off x="4214807" y="3286124"/>
                <a:ext cx="1785940" cy="1285880"/>
              </a:xfrm>
              <a:prstGeom prst="cloudCallou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5542" name="AutoShape 6"/>
              <p:cNvSpPr>
                <a:spLocks noChangeArrowheads="1"/>
              </p:cNvSpPr>
              <p:nvPr/>
            </p:nvSpPr>
            <p:spPr bwMode="auto">
              <a:xfrm>
                <a:off x="4786314" y="3500438"/>
                <a:ext cx="576263" cy="576263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08092E-6 C 0.02204 -0.03399 0.04444 -0.07029 0.06632 -0.11723 C 0.12569 -0.25087 0.14166 -0.38127 0.09774 -0.40093 C 0.05347 -0.42451 -0.03177 -0.33064 -0.09132 -0.19723 C -0.12327 -0.12717 -0.14184 -0.06035 -0.14844 -0.00994 C -0.15764 0.03029 -0.16077 0.07006 -0.16077 0.11699 C -0.16077 0.26751 -0.11997 0.39144 -0.07205 0.39144 C -0.025 0.39144 0.01579 0.26751 0.01579 0.11699 C 0.01579 0.04693 0.00642 -0.02058 -0.00938 -0.06705 C -0.01598 -0.10682 -0.03177 -0.15029 -0.05018 -0.19376 C -0.1132 -0.33064 -0.19844 -0.42451 -0.24306 -0.40093 C -0.28664 -0.37757 -0.27084 -0.25087 -0.20782 -0.11399 C -0.18264 -0.04994 -0.14844 0.00347 -0.1132 0.04 C -0.0882 0.07352 -0.05955 0.10404 -0.02188 0.13341 C 0.09079 0.23029 0.20468 0.27376 0.23611 0.23399 C 0.26475 0.19399 0.20173 0.08347 0.08819 -0.00994 C 0.04097 -0.04994 -0.00938 -0.08023 -0.05018 -0.10035 C -0.0882 -0.12023 -0.13577 -0.13688 -0.18629 -0.14682 C -0.32431 -0.18081 -0.44427 -0.17064 -0.45365 -0.11723 C -0.4658 -0.06705 -0.36233 2.08092E-6 -0.22361 0.03376 C -0.16077 0.04693 -0.1007 0.05364 -0.05365 0.04948 C -0.0125 0.04948 0.03159 0.04347 0.07882 0.03376 C 0.21666 2.08092E-6 0.3217 -0.07029 0.30868 -0.12023 C 0.29878 -0.17064 0.17899 -0.18428 0.04097 -0.15029 C -0.025 -0.13387 -0.08525 -0.11052 -0.1257 -0.0837 C -0.16077 -0.06359 -0.19566 -0.04046 -0.23299 -0.00994 C -0.34358 0.08693 -0.4099 0.19399 -0.37796 0.23399 C -0.34948 0.27376 -0.23299 0.23029 -0.12327 0.13665 C -0.06945 0.0904 -0.025 0.04347 3.88889E-6 2.08092E-6 Z " pathEditMode="relative" rAng="0" ptsTypes="fffffffffffffffffffffffffff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4"/>
          <p:cNvSpPr>
            <a:spLocks noChangeArrowheads="1"/>
          </p:cNvSpPr>
          <p:nvPr/>
        </p:nvSpPr>
        <p:spPr bwMode="auto">
          <a:xfrm>
            <a:off x="2000250" y="3786188"/>
            <a:ext cx="1223963" cy="129540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0FBF45"/>
              </a:gs>
              <a:gs pos="100000">
                <a:srgbClr val="FF99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63 -0.16763 C -0.02448 -0.21919 -0.05452 -0.30729 -0.0382 -0.39515 C -0.02952 -0.42567 -0.01858 -0.45573 -0.00226 -0.48 C 0.00885 -0.41064 0.04756 -0.34682 0.10572 -0.30729 C 0.10572 -0.39191 0.15 -0.47399 0.22482 -0.51052 C 0.24982 -0.52602 0.27708 -0.5318 0.30503 -0.53457 C 0.26336 -0.48324 0.24114 -0.41064 0.24982 -0.33457 C 0.31041 -0.38867 0.39635 -0.40162 0.47066 -0.36185 C 0.49566 -0.35006 0.52083 -0.3281 0.53767 -0.30729 C 0.47361 -0.31307 0.40729 -0.28625 0.36041 -0.23122 C 0.43472 -0.21272 0.49861 -0.14891 0.5177 -0.06104 C 0.52361 -0.03099 0.52361 -0.00047 0.5177 0.02959 C 0.48177 -0.02775 0.42118 -0.06752 0.35451 -0.0733 C 0.38819 0.00277 0.37951 0.09664 0.33003 0.16647 C 0.31041 0.19098 0.28819 0.21202 0.26336 0.22427 C 0.28298 0.15722 0.27204 0.08115 0.23576 0.02057 C 0.20277 0.09664 0.1309 0.1482 0.04756 0.1482 C 0.01736 0.1482 -0.01042 0.14219 -0.03542 0.12971 C 0.02569 0.1052 0.07256 0.04786 0.09479 -0.02197 C 0.01736 -0.0037 -0.06268 -0.03099 -0.11563 -0.10058 C -0.13473 -0.1281 -0.14601 -0.15538 -0.15382 -0.1859 C -0.09879 -0.14636 -0.02674 -0.14035 0.03663 -0.16763 Z " pathEditMode="relative" rAng="0" ptsTypes="ffffffffffffffffffffff">
                                      <p:cBhvr>
                                        <p:cTn id="6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6"/>
          <p:cNvSpPr>
            <a:spLocks noChangeArrowheads="1"/>
          </p:cNvSpPr>
          <p:nvPr/>
        </p:nvSpPr>
        <p:spPr bwMode="auto">
          <a:xfrm>
            <a:off x="6084888" y="5013325"/>
            <a:ext cx="1223962" cy="1295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587" name="AutoShape 7"/>
          <p:cNvSpPr>
            <a:spLocks noChangeArrowheads="1"/>
          </p:cNvSpPr>
          <p:nvPr/>
        </p:nvSpPr>
        <p:spPr bwMode="auto">
          <a:xfrm>
            <a:off x="5867400" y="4797425"/>
            <a:ext cx="1657350" cy="1727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3300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3132138" y="0"/>
            <a:ext cx="3960812" cy="1989138"/>
            <a:chOff x="3132138" y="0"/>
            <a:chExt cx="3960812" cy="1989138"/>
          </a:xfrm>
        </p:grpSpPr>
        <p:sp>
          <p:nvSpPr>
            <p:cNvPr id="67589" name="AutoShape 4"/>
            <p:cNvSpPr>
              <a:spLocks noChangeArrowheads="1"/>
            </p:cNvSpPr>
            <p:nvPr/>
          </p:nvSpPr>
          <p:spPr bwMode="auto">
            <a:xfrm>
              <a:off x="3132138" y="692150"/>
              <a:ext cx="1368425" cy="1296988"/>
            </a:xfrm>
            <a:prstGeom prst="smileyFace">
              <a:avLst>
                <a:gd name="adj" fmla="val 4653"/>
              </a:avLst>
            </a:prstGeom>
            <a:gradFill rotWithShape="1">
              <a:gsLst>
                <a:gs pos="0">
                  <a:srgbClr val="3399FF"/>
                </a:gs>
                <a:gs pos="8000">
                  <a:srgbClr val="00CCCC"/>
                </a:gs>
                <a:gs pos="23500">
                  <a:srgbClr val="9999FF"/>
                </a:gs>
                <a:gs pos="30000">
                  <a:srgbClr val="2E6792"/>
                </a:gs>
                <a:gs pos="35501">
                  <a:srgbClr val="3333CC"/>
                </a:gs>
                <a:gs pos="40500">
                  <a:srgbClr val="1170FF"/>
                </a:gs>
                <a:gs pos="50000">
                  <a:srgbClr val="006699"/>
                </a:gs>
                <a:gs pos="59500">
                  <a:srgbClr val="1170FF"/>
                </a:gs>
                <a:gs pos="64500">
                  <a:srgbClr val="3333CC"/>
                </a:gs>
                <a:gs pos="70000">
                  <a:srgbClr val="2E6792"/>
                </a:gs>
                <a:gs pos="76500">
                  <a:srgbClr val="9999FF"/>
                </a:gs>
                <a:gs pos="92000">
                  <a:srgbClr val="00CCCC"/>
                </a:gs>
                <a:gs pos="100000">
                  <a:srgbClr val="3399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590" name="AutoShape 10"/>
            <p:cNvSpPr>
              <a:spLocks noChangeArrowheads="1"/>
            </p:cNvSpPr>
            <p:nvPr/>
          </p:nvSpPr>
          <p:spPr bwMode="auto">
            <a:xfrm>
              <a:off x="4356100" y="0"/>
              <a:ext cx="2736850" cy="1412875"/>
            </a:xfrm>
            <a:prstGeom prst="cloudCallout">
              <a:avLst>
                <a:gd name="adj1" fmla="val -43907"/>
                <a:gd name="adj2" fmla="val 333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67591" name="Text Box 9"/>
            <p:cNvSpPr txBox="1">
              <a:spLocks noChangeArrowheads="1"/>
            </p:cNvSpPr>
            <p:nvPr/>
          </p:nvSpPr>
          <p:spPr bwMode="auto">
            <a:xfrm>
              <a:off x="4716463" y="188913"/>
              <a:ext cx="2087562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solidFill>
                    <a:srgbClr val="FF3300"/>
                  </a:solidFill>
                </a:rPr>
                <a:t>Я здесь!     Будь внимательнее</a:t>
              </a:r>
              <a:endParaRPr lang="ru-RU">
                <a:solidFill>
                  <a:srgbClr val="0FBF45"/>
                </a:solidFill>
              </a:endParaRP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254 0.17618 C -0.34254 0.07792 -0.28073 -0.00185 -0.20417 -0.00185 L 0.11666 -0.00185 C 0.19305 -0.00185 0.2559 0.07792 0.2559 0.17618 L 0.2559 0.58197 C 0.2559 0.68069 0.19305 0.7637 0.11666 0.7637 L -0.20417 0.7637 C -0.28073 0.7637 -0.34254 0.68069 -0.34254 0.58197 Z " pathEditMode="relative" rAng="0" ptsTypes="fFf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4"/>
          <p:cNvSpPr>
            <a:spLocks noChangeArrowheads="1"/>
          </p:cNvSpPr>
          <p:nvPr/>
        </p:nvSpPr>
        <p:spPr bwMode="auto">
          <a:xfrm>
            <a:off x="2627313" y="2349500"/>
            <a:ext cx="2520950" cy="26638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11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43663" y="5589588"/>
            <a:ext cx="2305050" cy="935037"/>
          </a:xfrm>
          <a:prstGeom prst="actionButtonBlank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12" name="Text Box 7"/>
          <p:cNvSpPr txBox="1">
            <a:spLocks noChangeArrowheads="1"/>
          </p:cNvSpPr>
          <p:nvPr/>
        </p:nvSpPr>
        <p:spPr bwMode="auto">
          <a:xfrm>
            <a:off x="6659563" y="5805488"/>
            <a:ext cx="194468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300" b="1">
                <a:solidFill>
                  <a:srgbClr val="00FF00"/>
                </a:solidFill>
                <a:hlinkClick r:id="rId3" action="ppaction://hlinksldjump"/>
              </a:rPr>
              <a:t>Повторить</a:t>
            </a:r>
            <a:endParaRPr lang="ru-RU" sz="2300" b="1">
              <a:solidFill>
                <a:srgbClr val="00FF00"/>
              </a:solidFill>
            </a:endParaRPr>
          </a:p>
        </p:txBody>
      </p:sp>
      <p:sp>
        <p:nvSpPr>
          <p:cNvPr id="38917" name="AutoShape 7"/>
          <p:cNvSpPr>
            <a:spLocks noChangeArrowheads="1"/>
          </p:cNvSpPr>
          <p:nvPr/>
        </p:nvSpPr>
        <p:spPr bwMode="auto">
          <a:xfrm>
            <a:off x="4859338" y="1268413"/>
            <a:ext cx="3097212" cy="1439862"/>
          </a:xfrm>
          <a:prstGeom prst="cloudCallout">
            <a:avLst>
              <a:gd name="adj1" fmla="val -42259"/>
              <a:gd name="adj2" fmla="val 10909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Игра окончена!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этап. Познание самого себя.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Почему Робинзон уходит в море?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Обратите внимание на слова «страсть к морю» и «сто-то роковое в этом природном влечении». Как вы это понимаете?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Слушается ли Робинзон советов друзей и уговоров отца?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 подготовлен ли Робинзон к морю?</a:t>
            </a:r>
          </a:p>
        </p:txBody>
      </p:sp>
      <p:sp>
        <p:nvSpPr>
          <p:cNvPr id="69636" name="TextBox 4"/>
          <p:cNvSpPr txBox="1">
            <a:spLocks noChangeArrowheads="1"/>
          </p:cNvSpPr>
          <p:nvPr/>
        </p:nvSpPr>
        <p:spPr bwMode="auto">
          <a:xfrm>
            <a:off x="3500438" y="614362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Игнатьева Г.В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Вопросы</a:t>
            </a:r>
          </a:p>
        </p:txBody>
      </p:sp>
      <p:sp>
        <p:nvSpPr>
          <p:cNvPr id="15769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1625" y="1600200"/>
            <a:ext cx="8662988" cy="449897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Как воспитан Робинзон?</a:t>
            </a:r>
          </a:p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Готов ли он к какой-нибудь деятельности?</a:t>
            </a:r>
          </a:p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Что происходит в семье Робинзона после его ухода в море?</a:t>
            </a:r>
          </a:p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Как вы считаете, разумно ли поступает Робинзон, отправляясь в море?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  <p:bldP spid="1576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Вопросы</a:t>
            </a:r>
          </a:p>
        </p:txBody>
      </p:sp>
      <p:sp>
        <p:nvSpPr>
          <p:cNvPr id="18227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1625" y="2205038"/>
            <a:ext cx="8842375" cy="30527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Что главное в человеке разум или страсти?</a:t>
            </a:r>
          </a:p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Как называет свой остров Робинзон?</a:t>
            </a:r>
          </a:p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Как вы думаете почему?</a:t>
            </a:r>
          </a:p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Какие чувства не дают покоя Робинзону?</a:t>
            </a:r>
          </a:p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Научился ли Робинзон контролировать их.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/>
      <p:bldP spid="1822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5"/>
          <p:cNvSpPr txBox="1">
            <a:spLocks noChangeArrowheads="1"/>
          </p:cNvSpPr>
          <p:nvPr/>
        </p:nvSpPr>
        <p:spPr bwMode="auto">
          <a:xfrm>
            <a:off x="3286125" y="614362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Игнатьева Г.В</a:t>
            </a:r>
          </a:p>
        </p:txBody>
      </p:sp>
      <p:pic>
        <p:nvPicPr>
          <p:cNvPr id="54275" name="Рисунок 8" descr="123572113134f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1000125"/>
            <a:ext cx="32766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928662" y="2857496"/>
            <a:ext cx="3571900" cy="1071570"/>
          </a:xfrm>
          <a:prstGeom prst="actionButtonBlank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 prstMaterial="metal">
            <a:bevelT w="25400" prst="relaxedInset"/>
            <a:bevelB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endParaRPr lang="ru-RU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4277" name="TextBox 11"/>
          <p:cNvSpPr txBox="1">
            <a:spLocks noChangeArrowheads="1"/>
          </p:cNvSpPr>
          <p:nvPr/>
        </p:nvSpPr>
        <p:spPr bwMode="auto">
          <a:xfrm>
            <a:off x="1285875" y="3071813"/>
            <a:ext cx="271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hlinkClick r:id="rId5" action="ppaction://hlinksldjump"/>
              </a:rPr>
              <a:t>Биография</a:t>
            </a:r>
            <a:endParaRPr lang="ru-RU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этап. Усвоение Библии</a:t>
            </a:r>
          </a:p>
        </p:txBody>
      </p:sp>
      <p:sp>
        <p:nvSpPr>
          <p:cNvPr id="15974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50825" y="1412875"/>
            <a:ext cx="8540750" cy="48244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Как сказалось изучение Библии на образе жизни Робинзона?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Каково значение Библии для Робинзона?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Какие действия он предпринял, руководствуясь Библией?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Уточните, когда Робинзон начинает по-настоящему осваивать остров?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Связано ли освоение Робинзоном Библии с освоением природы?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  <p:bldP spid="15974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 anchor="b"/>
          <a:lstStyle/>
          <a:p>
            <a:pPr>
              <a:defRPr/>
            </a:pPr>
            <a:fld id="{F699E73E-8A8F-4953-843F-107758248DE9}" type="slidenum">
              <a:rPr lang="ru-RU" sz="1200">
                <a:effectLst>
                  <a:outerShdw blurRad="38100" dist="38100" dir="2700000" algn="tl">
                    <a:srgbClr val="000000"/>
                  </a:outerShdw>
                </a:effectLst>
              </a:rPr>
              <a:pPr>
                <a:defRPr/>
              </a:pPr>
              <a:t>21</a:t>
            </a:fld>
            <a:endParaRPr lang="ru-RU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3731" name="TextBox 15"/>
          <p:cNvSpPr txBox="1">
            <a:spLocks noChangeArrowheads="1"/>
          </p:cNvSpPr>
          <p:nvPr/>
        </p:nvSpPr>
        <p:spPr bwMode="auto">
          <a:xfrm>
            <a:off x="3571875" y="621506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Игнатьева Г.В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2124075" y="1484313"/>
            <a:ext cx="1439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Разум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5940425" y="1484313"/>
            <a:ext cx="18716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Страсть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179388" y="2420938"/>
            <a:ext cx="33131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Воспоминания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6084888" y="2420938"/>
            <a:ext cx="25923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Инстинкты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2843213" y="4437063"/>
            <a:ext cx="3816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Баланс между цивилизацией и природой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1619250" y="3429000"/>
            <a:ext cx="1943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Библия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6011863" y="3357563"/>
            <a:ext cx="1800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Нужда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2700338" y="476250"/>
            <a:ext cx="4464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FF00"/>
                </a:solidFill>
              </a:rPr>
              <a:t>Жизнь на острове</a:t>
            </a:r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>
            <a:off x="2555875" y="206057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>
            <a:off x="2555875" y="292417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>
            <a:off x="6877050" y="206057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>
            <a:off x="6877050" y="29972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29" name="Line 33"/>
          <p:cNvSpPr>
            <a:spLocks noChangeShapeType="1"/>
          </p:cNvSpPr>
          <p:nvPr/>
        </p:nvSpPr>
        <p:spPr bwMode="auto">
          <a:xfrm>
            <a:off x="2771775" y="3933825"/>
            <a:ext cx="10080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 flipH="1">
            <a:off x="5651500" y="3860800"/>
            <a:ext cx="122555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 flipH="1">
            <a:off x="2627313" y="981075"/>
            <a:ext cx="12239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>
            <a:off x="5651500" y="981075"/>
            <a:ext cx="122555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>
            <a:off x="3851275" y="2420938"/>
            <a:ext cx="1871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>
            <a:off x="3851275" y="3068638"/>
            <a:ext cx="1871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297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297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29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4" grpId="0"/>
      <p:bldP spid="29715" grpId="0"/>
      <p:bldP spid="29716" grpId="0"/>
      <p:bldP spid="29717" grpId="0"/>
      <p:bldP spid="29719" grpId="0"/>
      <p:bldP spid="29720" grpId="0"/>
      <p:bldP spid="29723" grpId="0" animBg="1"/>
      <p:bldP spid="29724" grpId="0" animBg="1"/>
      <p:bldP spid="29725" grpId="0" animBg="1"/>
      <p:bldP spid="29726" grpId="0" animBg="1"/>
      <p:bldP spid="29729" grpId="0" animBg="1"/>
      <p:bldP spid="29730" grpId="0" animBg="1"/>
      <p:bldP spid="29731" grpId="0" animBg="1"/>
      <p:bldP spid="29733" grpId="0" animBg="1"/>
      <p:bldP spid="29734" grpId="0" animBg="1"/>
      <p:bldP spid="297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91513" cy="135413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этап. Труд и покорение природы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205038"/>
            <a:ext cx="8540750" cy="324167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Что главное для Дефо в труде: работа руками или работа головой?</a:t>
            </a:r>
          </a:p>
          <a:p>
            <a:pPr eaLnBrk="1" hangingPunct="1">
              <a:buFontTx/>
              <a:buNone/>
              <a:defRPr/>
            </a:pP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Как вы понимает выражение «покорение природы». В чём оно заключается?</a:t>
            </a:r>
          </a:p>
          <a:p>
            <a:pPr eaLnBrk="1" hangingPunct="1">
              <a:buFontTx/>
              <a:buNone/>
              <a:defRPr/>
            </a:pP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4756" name="TextBox 4"/>
          <p:cNvSpPr txBox="1">
            <a:spLocks noChangeArrowheads="1"/>
          </p:cNvSpPr>
          <p:nvPr/>
        </p:nvSpPr>
        <p:spPr bwMode="auto">
          <a:xfrm>
            <a:off x="3714750" y="621506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Игнатьева Г.В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6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Какова задумка автора…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Какое значение имеет художественная деталь при описании трудовой деятельности Робинзона?</a:t>
            </a:r>
          </a:p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Что хочет подчеркнуть Дефо: результат труда, простой физический труд или же то, как работает Робинзон Крузо? </a:t>
            </a:r>
          </a:p>
          <a:p>
            <a:pPr eaLnBrk="1" hangingPunct="1">
              <a:buFontTx/>
              <a:buNone/>
              <a:defRPr/>
            </a:pP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5780" name="TextBox 4"/>
          <p:cNvSpPr txBox="1">
            <a:spLocks noChangeArrowheads="1"/>
          </p:cNvSpPr>
          <p:nvPr/>
        </p:nvSpPr>
        <p:spPr bwMode="auto">
          <a:xfrm>
            <a:off x="3500438" y="614362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Игнатьева Г.В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8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8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557338"/>
            <a:ext cx="8208962" cy="3575050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Вы и дикая, первозданная природа, один на один. Кто кого? </a:t>
            </a:r>
          </a:p>
          <a:p>
            <a:pPr marL="571500" indent="-571500" eaLnBrk="1" hangingPunct="1">
              <a:lnSpc>
                <a:spcPct val="90000"/>
              </a:lnSpc>
              <a:defRPr/>
            </a:pP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71500" indent="-571500" eaLnBrk="1" hangingPunct="1">
              <a:lnSpc>
                <a:spcPct val="90000"/>
              </a:lnSpc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Как происходит практическое освоение острова</a:t>
            </a: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?</a:t>
            </a:r>
          </a:p>
          <a:p>
            <a:pPr marL="571500" indent="-571500" eaLnBrk="1" hangingPunct="1">
              <a:lnSpc>
                <a:spcPct val="90000"/>
              </a:lnSpc>
              <a:buFontTx/>
              <a:buNone/>
              <a:defRPr/>
            </a:pP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FontTx/>
              <a:buNone/>
              <a:defRPr/>
            </a:pP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71500" indent="-571500" eaLnBrk="1" hangingPunct="1">
              <a:lnSpc>
                <a:spcPct val="90000"/>
              </a:lnSpc>
              <a:buFontTx/>
              <a:buNone/>
              <a:defRPr/>
            </a:pPr>
            <a:endParaRPr lang="ru-RU" u="sng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6803" name="TextBox 3"/>
          <p:cNvSpPr txBox="1">
            <a:spLocks noChangeArrowheads="1"/>
          </p:cNvSpPr>
          <p:nvPr/>
        </p:nvSpPr>
        <p:spPr bwMode="auto">
          <a:xfrm>
            <a:off x="3714750" y="614362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Игнатьева Г.В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	 Робинзон до 		  Робинзон после </a:t>
            </a:r>
            <a:b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    острова 			         </a:t>
            </a:r>
            <a:r>
              <a:rPr lang="ru-RU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острова</a:t>
            </a:r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Дерзкий юноша, жаждущий приключений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Слабый, неопытный как домохозяин человек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Пресвященный, мудрый человек в возрасте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Опытный и сильный человек, способный владеть плантацией</a:t>
            </a:r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2484438" y="1268413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2484438" y="3573463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6659563" y="1196975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6659563" y="357346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33" name="TextBox 9"/>
          <p:cNvSpPr txBox="1">
            <a:spLocks noChangeArrowheads="1"/>
          </p:cNvSpPr>
          <p:nvPr/>
        </p:nvSpPr>
        <p:spPr bwMode="auto">
          <a:xfrm>
            <a:off x="3500438" y="62865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Игнатьева Г.В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63" grpId="0" animBg="1"/>
      <p:bldP spid="49164" grpId="0" animBg="1"/>
      <p:bldP spid="49165" grpId="0" animBg="1"/>
      <p:bldP spid="4916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7688" y="2136775"/>
            <a:ext cx="7929562" cy="28257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34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Так бы и сказал каждому человеку на Земле: друг мой, как это сложно и как это почётно быть человеком, человеком – творцом своей судьбы.</a:t>
            </a:r>
            <a:endParaRPr lang="ru-RU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5929313" y="4286250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6948488" y="3213100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5148263" y="3213100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5000625" y="3714750"/>
            <a:ext cx="10112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8855" name="TextBox 8"/>
          <p:cNvSpPr txBox="1">
            <a:spLocks noChangeArrowheads="1"/>
          </p:cNvSpPr>
          <p:nvPr/>
        </p:nvSpPr>
        <p:spPr bwMode="auto">
          <a:xfrm>
            <a:off x="3286125" y="614362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Игнатьева Г.В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1000125" y="4857750"/>
            <a:ext cx="285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  <p:bldP spid="51204" grpId="0" animBg="1"/>
      <p:bldP spid="51205" grpId="0" animBg="1"/>
      <p:bldP spid="51206" grpId="0" animBg="1"/>
      <p:bldP spid="5120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AutoShape 4"/>
          <p:cNvSpPr>
            <a:spLocks noChangeArrowheads="1"/>
          </p:cNvSpPr>
          <p:nvPr/>
        </p:nvSpPr>
        <p:spPr bwMode="auto">
          <a:xfrm>
            <a:off x="2484438" y="2276475"/>
            <a:ext cx="4248150" cy="3600450"/>
          </a:xfrm>
          <a:prstGeom prst="triangle">
            <a:avLst>
              <a:gd name="adj" fmla="val 50000"/>
            </a:avLst>
          </a:prstGeom>
          <a:solidFill>
            <a:srgbClr val="A3C58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3851275" y="1700213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Arial" charset="0"/>
              </a:rPr>
              <a:t>личность</a:t>
            </a: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1476375" y="5949950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Arial" charset="0"/>
              </a:rPr>
              <a:t>общество</a:t>
            </a: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6443663" y="5949950"/>
            <a:ext cx="1512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Arial" charset="0"/>
              </a:rPr>
              <a:t>жизнь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835150" y="3429000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Arial" charset="0"/>
              </a:rPr>
              <a:t>Дикари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6156325" y="3500438"/>
            <a:ext cx="105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Arial" charset="0"/>
              </a:rPr>
              <a:t>Разум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3419475" y="4076700"/>
            <a:ext cx="23764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latin typeface="Arial" charset="0"/>
              </a:rPr>
              <a:t>Разум побеждает ужас</a:t>
            </a:r>
          </a:p>
        </p:txBody>
      </p:sp>
      <p:sp>
        <p:nvSpPr>
          <p:cNvPr id="53260" name="Rectangle 1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Робинзон = разумный человек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CAE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CAE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CAE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CAE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35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4" grpId="0"/>
      <p:bldP spid="35844" grpId="1"/>
      <p:bldP spid="35845" grpId="0"/>
      <p:bldP spid="35845" grpId="1"/>
      <p:bldP spid="35846" grpId="0"/>
      <p:bldP spid="35846" grpId="1"/>
      <p:bldP spid="53257" grpId="0"/>
      <p:bldP spid="53257" grpId="1"/>
      <p:bldP spid="53258" grpId="0"/>
      <p:bldP spid="53258" grpId="1"/>
      <p:bldP spid="53259" grpId="0"/>
      <p:bldP spid="5326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 descr="2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457325"/>
            <a:ext cx="71437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74630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Физкультминутка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Рисунок 2" descr="0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u="sng" smtClean="0">
                <a:solidFill>
                  <a:srgbClr val="FFFF00"/>
                </a:solidFill>
              </a:rPr>
              <a:t>Биография</a:t>
            </a:r>
          </a:p>
        </p:txBody>
      </p:sp>
      <p:sp>
        <p:nvSpPr>
          <p:cNvPr id="1495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14313" y="1571625"/>
            <a:ext cx="8686800" cy="3900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Жизнь самого Дефо тоже была полна приключений, правда, несколько иного рода: он был владельцем торговой фирмы и всю жизнь занимался рискованными коммерческими операциями. В результате — вчера он мог сорить деньгами, а завтра обнаружить дыру в пустом кармане. Когда он начал писать книги, поклонники осыпали его цветами, а власти приковывали к позорному столбу. Говорят, освободиться из тюрьмы ему удалось, только став тайным агентом английского правительства.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</a:t>
            </a:r>
            <a:endParaRPr lang="ru-RU" sz="240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Рисунок 9" descr="12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1143000"/>
            <a:ext cx="45339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Рисунок 10" descr="910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5857875"/>
            <a:ext cx="8501063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Рисунок 11" descr="911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214313"/>
            <a:ext cx="864393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Рисунок 2" descr="1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Тест к роману Даниеля Дефо «Робинзон Крузо"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ru-RU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1. Где первый раз на острове переночевал Робинзон Крузо?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а) на берегу;   б) на дереве;   в) в шалаше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2. В каком городе родился Робинзон?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а) Лондон;  б) Нью-Йорк;  в) Йорк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3. В каком году в первый раз был напечатан роман?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а) 1719 год;  б) 1619 год; в) 1819 год</a:t>
            </a:r>
          </a:p>
        </p:txBody>
      </p:sp>
      <p:sp>
        <p:nvSpPr>
          <p:cNvPr id="84996" name="TextBox 4"/>
          <p:cNvSpPr txBox="1">
            <a:spLocks noChangeArrowheads="1"/>
          </p:cNvSpPr>
          <p:nvPr/>
        </p:nvSpPr>
        <p:spPr bwMode="auto">
          <a:xfrm>
            <a:off x="3357563" y="621506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Игнатьева Г.В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981075"/>
            <a:ext cx="8229600" cy="4824413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4. Как звали друга Робинзона?</a:t>
            </a:r>
          </a:p>
          <a:p>
            <a:pPr eaLnBrk="1" hangingPunct="1">
              <a:buFontTx/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а) Понедельник;  б) Среда;  в) Пятница</a:t>
            </a:r>
          </a:p>
          <a:p>
            <a:pPr eaLnBrk="1" hangingPunct="1">
              <a:defRPr/>
            </a:pPr>
            <a:r>
              <a:rPr lang="ru-RU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5. За что уцепился Робинзон, чтобы залезть на корабль?</a:t>
            </a:r>
            <a:endParaRPr lang="ru-RU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а) Канат; б) Выступ; в) Перила</a:t>
            </a:r>
          </a:p>
          <a:p>
            <a:pPr eaLnBrk="1" hangingPunct="1">
              <a:defRPr/>
            </a:pPr>
            <a:r>
              <a:rPr lang="ru-RU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6. Сколько лет находился на острове Робинзон?</a:t>
            </a:r>
          </a:p>
          <a:p>
            <a:pPr eaLnBrk="1" hangingPunct="1">
              <a:buFontTx/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а) 28; б) 29; в) 30</a:t>
            </a:r>
          </a:p>
        </p:txBody>
      </p:sp>
      <p:sp>
        <p:nvSpPr>
          <p:cNvPr id="86019" name="TextBox 3"/>
          <p:cNvSpPr txBox="1">
            <a:spLocks noChangeArrowheads="1"/>
          </p:cNvSpPr>
          <p:nvPr/>
        </p:nvSpPr>
        <p:spPr bwMode="auto">
          <a:xfrm>
            <a:off x="3214688" y="62865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Игнатьева Г.В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404813"/>
            <a:ext cx="8229600" cy="568325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7. Восточная часть острова кишмя кишила какими животными?</a:t>
            </a:r>
          </a:p>
          <a:p>
            <a:pPr eaLnBrk="1" hangingPunct="1">
              <a:buFontTx/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а) козами;  б) коровами;  в) овцами</a:t>
            </a:r>
          </a:p>
          <a:p>
            <a:pPr eaLnBrk="1" hangingPunct="1">
              <a:defRPr/>
            </a:pPr>
            <a:r>
              <a:rPr lang="ru-RU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8. Какие злаки сеял Робинзон?</a:t>
            </a:r>
          </a:p>
          <a:p>
            <a:pPr eaLnBrk="1" hangingPunct="1">
              <a:buFontTx/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а) Просо и рожь;</a:t>
            </a:r>
          </a:p>
          <a:p>
            <a:pPr eaLnBrk="1" hangingPunct="1">
              <a:buFontTx/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б) Пшеницу и ячмень; </a:t>
            </a:r>
          </a:p>
          <a:p>
            <a:pPr eaLnBrk="1" hangingPunct="1">
              <a:buFontTx/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в) Рожь и ячмень</a:t>
            </a:r>
          </a:p>
          <a:p>
            <a:pPr eaLnBrk="1" hangingPunct="1">
              <a:defRPr/>
            </a:pPr>
            <a:r>
              <a:rPr lang="ru-RU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9. Сколько месяцев Робинзон делал себе лодку?</a:t>
            </a:r>
          </a:p>
          <a:p>
            <a:pPr eaLnBrk="1" hangingPunct="1">
              <a:buFontTx/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а) 4; б) 3; в) 2</a:t>
            </a:r>
          </a:p>
        </p:txBody>
      </p:sp>
      <p:sp>
        <p:nvSpPr>
          <p:cNvPr id="87043" name="TextBox 3"/>
          <p:cNvSpPr txBox="1">
            <a:spLocks noChangeArrowheads="1"/>
          </p:cNvSpPr>
          <p:nvPr/>
        </p:nvSpPr>
        <p:spPr bwMode="auto">
          <a:xfrm>
            <a:off x="3357563" y="621506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Игнатьева Г.В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052513"/>
            <a:ext cx="8085138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10. Какую лодку сделал Робинзон?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а) Каноэ; б) Фрегат; в) Пирогу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11. Какой предмет Робинзон ценил меньше всего?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а) Деньги; б) Библию; в) Инструменты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12. Откуда Робинзон хотел стрелять по дикарям?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а) Из дупла; б) Из кустов; в) С дерева</a:t>
            </a:r>
          </a:p>
        </p:txBody>
      </p:sp>
      <p:sp>
        <p:nvSpPr>
          <p:cNvPr id="88067" name="TextBox 3"/>
          <p:cNvSpPr txBox="1">
            <a:spLocks noChangeArrowheads="1"/>
          </p:cNvSpPr>
          <p:nvPr/>
        </p:nvSpPr>
        <p:spPr bwMode="auto">
          <a:xfrm>
            <a:off x="3429000" y="64881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Игнатьева Г.В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268413"/>
            <a:ext cx="8229600" cy="4103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13. Какие чувства испытывал Робинзон к дикарям?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а) Презрение; б) Благодарность; в) Уважение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14. Как относится автор к своему герою: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а) восторгается и любуется им;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б) насмехается и издевается над ним вместе с читателем;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в) сожалеет о неудавшейся судьбе человека, утратившего свободу?</a:t>
            </a:r>
          </a:p>
        </p:txBody>
      </p:sp>
      <p:sp>
        <p:nvSpPr>
          <p:cNvPr id="89091" name="TextBox 3"/>
          <p:cNvSpPr txBox="1">
            <a:spLocks noChangeArrowheads="1"/>
          </p:cNvSpPr>
          <p:nvPr/>
        </p:nvSpPr>
        <p:spPr bwMode="auto">
          <a:xfrm>
            <a:off x="3429000" y="614362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Игнатьева Г.В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692150"/>
            <a:ext cx="8229600" cy="525462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15. Ваше отношение к этому персонажу:</a:t>
            </a:r>
          </a:p>
          <a:p>
            <a:pPr eaLnBrk="1" hangingPunct="1">
              <a:buFontTx/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а) он вызывает смех; </a:t>
            </a:r>
          </a:p>
          <a:p>
            <a:pPr eaLnBrk="1" hangingPunct="1">
              <a:buFontTx/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б) восторг;</a:t>
            </a:r>
          </a:p>
          <a:p>
            <a:pPr eaLnBrk="1" hangingPunct="1">
              <a:buFontTx/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в) сожаление; </a:t>
            </a:r>
          </a:p>
          <a:p>
            <a:pPr eaLnBrk="1" hangingPunct="1">
              <a:buFontTx/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г) другое чувство (какое?) Запиши в тетрадь.</a:t>
            </a:r>
          </a:p>
          <a:p>
            <a:pPr eaLnBrk="1" hangingPunct="1">
              <a:buFontTx/>
              <a:buNone/>
              <a:defRPr/>
            </a:pP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 eaLnBrk="1" hangingPunct="1">
              <a:buFontTx/>
              <a:buNone/>
              <a:defRPr/>
            </a:pP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  <a:hlinkClick r:id="rId3" action="ppaction://hlinksldjump"/>
              </a:rPr>
              <a:t>Ключи</a:t>
            </a: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90115" name="TextBox 3"/>
          <p:cNvSpPr txBox="1">
            <a:spLocks noChangeArrowheads="1"/>
          </p:cNvSpPr>
          <p:nvPr/>
        </p:nvSpPr>
        <p:spPr bwMode="auto">
          <a:xfrm>
            <a:off x="3500438" y="600075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Игнатьева Г.В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Восстановим текст – получим вывод</a:t>
            </a:r>
          </a:p>
        </p:txBody>
      </p:sp>
      <p:sp>
        <p:nvSpPr>
          <p:cNvPr id="16793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28775"/>
            <a:ext cx="9144000" cy="44989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Роман Воспитания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Он оказался подлинным гимном … , гимном неутомимой работе … , всепобеждающего человеческого разума, гимном неустанному поиску … , своего предназначения в жизни, поиску … . Рассказав о «бедном Робине», Дефо как бы сказал каждому … на Земле: «Друг мой, как это сложно и как это почётно быть человеком, человеком – …».</a:t>
            </a:r>
          </a:p>
        </p:txBody>
      </p:sp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6588125" y="6237288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hlinkClick r:id="rId3" action="ppaction://hlinksldjump"/>
              </a:rPr>
              <a:t>Ответ</a:t>
            </a:r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/>
      <p:bldP spid="167939" grpId="0" build="p"/>
      <p:bldP spid="16794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8625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Восстановим текст - получим вывод:</a:t>
            </a:r>
            <a:b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1357313"/>
            <a:ext cx="8229600" cy="4946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</a:t>
            </a: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У Робинзона Крузо сложилось такое правило жизни: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В минуты колебания смело следуй внушению … голоса, если услышишь его, хотя бы, кроме этого голоса, ничто не побуждало тебя … так, как он тебе … . Но никогда не поздно … и никогда не стоит … внушениями этого … тайного голоса, от какого бы невидимого … он не исходил.</a:t>
            </a:r>
            <a:endParaRPr lang="ru-RU" sz="20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0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hlinkClick r:id="rId3" action="ppaction://hlinksldjump"/>
              </a:rPr>
              <a:t>Просмотр…</a:t>
            </a:r>
            <a:endParaRPr lang="ru-RU" sz="20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2164" name="TextBox 4"/>
          <p:cNvSpPr txBox="1">
            <a:spLocks noChangeArrowheads="1"/>
          </p:cNvSpPr>
          <p:nvPr/>
        </p:nvSpPr>
        <p:spPr bwMode="auto">
          <a:xfrm>
            <a:off x="3500438" y="62865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Игнатьева Г.В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u="sng" smtClean="0">
                <a:solidFill>
                  <a:srgbClr val="FFFF00"/>
                </a:solidFill>
              </a:rPr>
              <a:t>Биография</a:t>
            </a:r>
          </a:p>
        </p:txBody>
      </p:sp>
      <p:sp>
        <p:nvSpPr>
          <p:cNvPr id="1505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57188" y="1500188"/>
            <a:ext cx="8372475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Перу Даниэля Дефо принадлежит множество произведений — в Англии собрание его сочинений насчитывает четырнадцать томов. Это романы «История полковника Джека», «Молль Флендерс», «Роксана», «Капитан Сингльтон» и другие. Но самым известным, несомненно, является роман о приключениях Робинзона Крузо, написанный в 1719 году и, несмотря на столь почтенный возраст, пользующийся любовью читателей. Не все знают, что Робинзону Крузо Дефо посвятил не одну книгу, а целых три. Первая широко известна. Вторая называется «Дальнейшие приключе­ния Робинзона Крузо». Третья— «Серьезные размышления Робинзона Крузо» — представляет собой размышления героя на склоне лет.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/>
          </a:p>
        </p:txBody>
      </p:sp>
      <p:grpSp>
        <p:nvGrpSpPr>
          <p:cNvPr id="56324" name="Группа 7"/>
          <p:cNvGrpSpPr>
            <a:grpSpLocks/>
          </p:cNvGrpSpPr>
          <p:nvPr/>
        </p:nvGrpSpPr>
        <p:grpSpPr bwMode="auto">
          <a:xfrm>
            <a:off x="5572125" y="6072188"/>
            <a:ext cx="3143250" cy="571500"/>
            <a:chOff x="5429256" y="6072206"/>
            <a:chExt cx="3143272" cy="571504"/>
          </a:xfrm>
        </p:grpSpPr>
        <p:sp>
          <p:nvSpPr>
            <p:cNvPr id="4" name="Управляющая кнопка: настраиваемая 3">
              <a:hlinkClick r:id="" action="ppaction://hlinkshowjump?jump=nextslide" highlightClick="1"/>
            </p:cNvPr>
            <p:cNvSpPr/>
            <p:nvPr/>
          </p:nvSpPr>
          <p:spPr>
            <a:xfrm>
              <a:off x="5429256" y="6072206"/>
              <a:ext cx="3143272" cy="571504"/>
            </a:xfrm>
            <a:prstGeom prst="actionButtonBlank">
              <a:avLst/>
            </a:prstGeom>
            <a:blipFill>
              <a:blip r:embed="rId3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 prstMaterial="metal">
              <a:bevelT w="25400" prst="relaxedInset"/>
              <a:bevelB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extrusionH="57150">
                <a:bevelT w="82550" h="38100" prst="coolSlant"/>
              </a:sp3d>
            </a:bodyPr>
            <a:lstStyle/>
            <a:p>
              <a:pPr algn="ctr">
                <a:defRPr/>
              </a:pPr>
              <a:endParaRPr lang="ru-RU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6326" name="TextBox 5"/>
            <p:cNvSpPr txBox="1">
              <a:spLocks noChangeArrowheads="1"/>
            </p:cNvSpPr>
            <p:nvPr/>
          </p:nvSpPr>
          <p:spPr bwMode="auto">
            <a:xfrm>
              <a:off x="5572132" y="6143644"/>
              <a:ext cx="28575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hlinkClick r:id="" action="ppaction://hlinkshowjump?jump=nextslide"/>
                </a:rPr>
                <a:t>Продолжить урок</a:t>
              </a:r>
              <a:endParaRPr lang="ru-RU"/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  <p:bldP spid="15053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Ключ к тесту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1600200"/>
            <a:ext cx="3811587" cy="4525963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Б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516688" y="1628775"/>
            <a:ext cx="2890837" cy="45339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 startAt="8"/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Б</a:t>
            </a:r>
          </a:p>
          <a:p>
            <a:pPr marL="533400" indent="-533400" eaLnBrk="1" hangingPunct="1">
              <a:buFont typeface="Wingdings" pitchFamily="2" charset="2"/>
              <a:buAutoNum type="arabicPeriod" startAt="8"/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</a:p>
          <a:p>
            <a:pPr marL="533400" indent="-533400" eaLnBrk="1" hangingPunct="1">
              <a:buFont typeface="Wingdings" pitchFamily="2" charset="2"/>
              <a:buAutoNum type="arabicPeriod" startAt="8"/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</a:t>
            </a:r>
          </a:p>
          <a:p>
            <a:pPr marL="533400" indent="-533400" eaLnBrk="1" hangingPunct="1">
              <a:buFont typeface="Wingdings" pitchFamily="2" charset="2"/>
              <a:buAutoNum type="arabicPeriod" startAt="8"/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</a:p>
          <a:p>
            <a:pPr marL="533400" indent="-533400" eaLnBrk="1" hangingPunct="1">
              <a:buFont typeface="Wingdings" pitchFamily="2" charset="2"/>
              <a:buAutoNum type="arabicPeriod" startAt="8"/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</a:p>
          <a:p>
            <a:pPr marL="533400" indent="-533400" eaLnBrk="1" hangingPunct="1">
              <a:buFont typeface="Wingdings" pitchFamily="2" charset="2"/>
              <a:buAutoNum type="arabicPeriod" startAt="8"/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</a:p>
          <a:p>
            <a:pPr marL="533400" indent="-533400" eaLnBrk="1" hangingPunct="1">
              <a:buFont typeface="Wingdings" pitchFamily="2" charset="2"/>
              <a:buAutoNum type="arabicPeriod" startAt="8"/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</a:t>
            </a:r>
          </a:p>
          <a:p>
            <a:pPr marL="533400" indent="-533400" eaLnBrk="1" hangingPunct="1">
              <a:buFontTx/>
              <a:buNone/>
              <a:defRPr/>
            </a:pPr>
            <a:endParaRPr lang="ru-RU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33400" indent="-533400" algn="ctr" eaLnBrk="1" hangingPunct="1">
              <a:buFontTx/>
              <a:buNone/>
              <a:defRPr/>
            </a:pPr>
            <a:r>
              <a:rPr lang="ru-RU" sz="1800" smtClean="0">
                <a:effectLst>
                  <a:outerShdw blurRad="38100" dist="38100" dir="2700000" algn="tl">
                    <a:srgbClr val="FFFFFF"/>
                  </a:outerShdw>
                </a:effectLst>
                <a:hlinkClick r:id="rId3" action="ppaction://hlinksldjump"/>
              </a:rPr>
              <a:t>назад</a:t>
            </a:r>
            <a:endParaRPr lang="ru-RU" sz="1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33400" indent="-533400" eaLnBrk="1" hangingPunct="1">
              <a:buFont typeface="Wingdings" pitchFamily="2" charset="2"/>
              <a:buAutoNum type="arabicPeriod" startAt="8"/>
              <a:defRPr/>
            </a:pPr>
            <a:endParaRPr lang="ru-RU" sz="1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93189" name="Picture 8" descr="Робизон0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4075" y="1916113"/>
            <a:ext cx="4103688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вывод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3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У Робинзона Крузо сложилось такое правило жизни: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В минуты колебания смело следуй внушению </a:t>
            </a:r>
            <a:r>
              <a:rPr lang="ru-RU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внутреннего</a:t>
            </a: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голоса, если услышишь его, хотя бы, кроме этого голоса, ничто не побуждало тебя </a:t>
            </a:r>
            <a:r>
              <a:rPr lang="ru-RU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поступить</a:t>
            </a: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так, как он тебе </a:t>
            </a:r>
            <a:r>
              <a:rPr lang="ru-RU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советует</a:t>
            </a: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 Но никогда не поздно </a:t>
            </a:r>
            <a:r>
              <a:rPr lang="ru-RU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поумнеть</a:t>
            </a: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и никогда не стоит </a:t>
            </a:r>
            <a:r>
              <a:rPr lang="ru-RU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пренебрегать</a:t>
            </a: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внушениями этого </a:t>
            </a:r>
            <a:r>
              <a:rPr lang="ru-RU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божественного</a:t>
            </a: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тайного голоса, от какого бы невидимого </a:t>
            </a:r>
            <a:r>
              <a:rPr lang="ru-RU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разума</a:t>
            </a: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он не исходил.</a:t>
            </a:r>
            <a:endParaRPr lang="ru-RU" sz="240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  <a:hlinkClick r:id="rId3" action="ppaction://hlinksldjump"/>
              </a:rPr>
              <a:t>назад</a:t>
            </a:r>
            <a:endParaRPr lang="ru-RU" sz="24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Вывод</a:t>
            </a:r>
          </a:p>
        </p:txBody>
      </p:sp>
      <p:sp>
        <p:nvSpPr>
          <p:cNvPr id="168963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Роман Воспитания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Он оказался подлинным гимном </a:t>
            </a:r>
            <a:r>
              <a:rPr lang="ru-RU" sz="280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человеку</a:t>
            </a: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гимном неутомимой работе </a:t>
            </a:r>
            <a:r>
              <a:rPr lang="ru-RU" sz="280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свободного</a:t>
            </a: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всепобеждающего человеческого разума, гимном неустанному поиску </a:t>
            </a:r>
            <a:r>
              <a:rPr lang="ru-RU" sz="280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самого себя</a:t>
            </a: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своего предназначения в жизни, поиску </a:t>
            </a:r>
            <a:r>
              <a:rPr lang="ru-RU" sz="280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истины</a:t>
            </a: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 Рассказав о «бедном Робине», Дефо как бы сказал каждому </a:t>
            </a:r>
            <a:r>
              <a:rPr lang="ru-RU" sz="280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человеку</a:t>
            </a: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на Земле: «Друг мой, как это сложно и как это почётно быть человеком, человеком – </a:t>
            </a:r>
            <a:r>
              <a:rPr lang="ru-RU" sz="280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творцом своей судьбы</a:t>
            </a: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».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6443663" y="616585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Задание на дом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9144000" cy="42672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  <a:p>
            <a:pPr algn="ctr" eaLnBrk="1" hangingPunct="1">
              <a:buFontTx/>
              <a:buNone/>
              <a:defRPr/>
            </a:pP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ru-RU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Написать ЭССЕ на тему:</a:t>
            </a:r>
          </a:p>
          <a:p>
            <a:pPr algn="ctr" eaLnBrk="1" hangingPunct="1">
              <a:buFontTx/>
              <a:buNone/>
              <a:defRPr/>
            </a:pPr>
            <a:r>
              <a:rPr lang="ru-RU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«Роман воспитания…»</a:t>
            </a:r>
          </a:p>
          <a:p>
            <a:pPr algn="ctr" eaLnBrk="1" hangingPunct="1">
              <a:buFontTx/>
              <a:buNone/>
              <a:defRPr/>
            </a:pPr>
            <a:endParaRPr lang="ru-RU" sz="40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6260" name="TextBox 3"/>
          <p:cNvSpPr txBox="1">
            <a:spLocks noChangeArrowheads="1"/>
          </p:cNvSpPr>
          <p:nvPr/>
        </p:nvSpPr>
        <p:spPr bwMode="auto">
          <a:xfrm>
            <a:off x="3786188" y="62865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Игнатьева Г.В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AutoShape 4"/>
          <p:cNvSpPr>
            <a:spLocks noChangeArrowheads="1"/>
          </p:cNvSpPr>
          <p:nvPr/>
        </p:nvSpPr>
        <p:spPr bwMode="auto">
          <a:xfrm>
            <a:off x="2051050" y="2924175"/>
            <a:ext cx="2881313" cy="2808288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9999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7283" name="AutoShape 5"/>
          <p:cNvSpPr>
            <a:spLocks noChangeArrowheads="1"/>
          </p:cNvSpPr>
          <p:nvPr/>
        </p:nvSpPr>
        <p:spPr bwMode="auto">
          <a:xfrm>
            <a:off x="4500563" y="1412875"/>
            <a:ext cx="3455987" cy="1871663"/>
          </a:xfrm>
          <a:prstGeom prst="cloudCallout">
            <a:avLst>
              <a:gd name="adj1" fmla="val -45315"/>
              <a:gd name="adj2" fmla="val 9613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200"/>
              <a:t>До новых встреч!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Самостоятельная работа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 eaLnBrk="1" hangingPunct="1">
              <a:lnSpc>
                <a:spcPct val="80000"/>
              </a:lnSpc>
              <a:defRPr/>
            </a:pPr>
            <a:r>
              <a:rPr lang="ru-RU" sz="2400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Вопросы:</a:t>
            </a:r>
            <a:endParaRPr lang="ru-RU" sz="2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61950" indent="-36195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Когда жил и творил Даниель Дефо?</a:t>
            </a:r>
          </a:p>
          <a:p>
            <a:pPr marL="361950" indent="-36195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Какое произведение является главным в творчестве писателя?</a:t>
            </a:r>
          </a:p>
          <a:p>
            <a:pPr marL="361950" indent="-36195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Произведения каких жанров принадлежат перу этого автора?</a:t>
            </a:r>
          </a:p>
          <a:p>
            <a:pPr marL="361950" indent="-36195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 чем преимущества романа как жанра?</a:t>
            </a:r>
          </a:p>
          <a:p>
            <a:pPr marL="361950" indent="-36195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Сколько книг про Робинзона Крузо написал Даниель Дефо и как озаглавил их автор?</a:t>
            </a:r>
          </a:p>
          <a:p>
            <a:pPr marL="361950" indent="-36195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Какова отличительная черта литературы во времена Дефо?</a:t>
            </a:r>
            <a:endParaRPr lang="ru-RU" sz="2400" i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48" name="TextBox 4"/>
          <p:cNvSpPr txBox="1">
            <a:spLocks noChangeArrowheads="1"/>
          </p:cNvSpPr>
          <p:nvPr/>
        </p:nvSpPr>
        <p:spPr bwMode="auto">
          <a:xfrm>
            <a:off x="3857625" y="614362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Игнатьева Г.В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0" y="692150"/>
            <a:ext cx="9144000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История Робинзона</a:t>
            </a:r>
          </a:p>
          <a:p>
            <a:pPr>
              <a:spcBef>
                <a:spcPct val="50000"/>
              </a:spcBef>
            </a:pPr>
            <a:endParaRPr lang="ru-RU" sz="2800" b="1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400"/>
              <a:t>1) Доостровная жизнь героя</a:t>
            </a:r>
          </a:p>
          <a:p>
            <a:pPr>
              <a:spcBef>
                <a:spcPct val="50000"/>
              </a:spcBef>
            </a:pPr>
            <a:endParaRPr lang="ru-RU" sz="2400"/>
          </a:p>
          <a:p>
            <a:pPr>
              <a:spcBef>
                <a:spcPct val="50000"/>
              </a:spcBef>
            </a:pPr>
            <a:r>
              <a:rPr lang="ru-RU" sz="2400"/>
              <a:t>2) Пребывание Робинзоном на острове</a:t>
            </a:r>
          </a:p>
          <a:p>
            <a:pPr>
              <a:spcBef>
                <a:spcPct val="50000"/>
              </a:spcBef>
            </a:pPr>
            <a:endParaRPr lang="ru-RU" sz="2400"/>
          </a:p>
          <a:p>
            <a:pPr>
              <a:spcBef>
                <a:spcPct val="50000"/>
              </a:spcBef>
            </a:pPr>
            <a:r>
              <a:rPr lang="ru-RU" sz="2400"/>
              <a:t>3) Встреча с людьми и дальнейшие приключения героя</a:t>
            </a:r>
          </a:p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172038" name="Line 6"/>
          <p:cNvSpPr>
            <a:spLocks noChangeShapeType="1"/>
          </p:cNvSpPr>
          <p:nvPr/>
        </p:nvSpPr>
        <p:spPr bwMode="auto">
          <a:xfrm>
            <a:off x="3924300" y="1196975"/>
            <a:ext cx="1944688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2039" name="Line 7"/>
          <p:cNvSpPr>
            <a:spLocks noChangeShapeType="1"/>
          </p:cNvSpPr>
          <p:nvPr/>
        </p:nvSpPr>
        <p:spPr bwMode="auto">
          <a:xfrm>
            <a:off x="2843213" y="1125538"/>
            <a:ext cx="8636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2040" name="Line 8"/>
          <p:cNvSpPr>
            <a:spLocks noChangeShapeType="1"/>
          </p:cNvSpPr>
          <p:nvPr/>
        </p:nvSpPr>
        <p:spPr bwMode="auto">
          <a:xfrm>
            <a:off x="4932363" y="1196975"/>
            <a:ext cx="3024187" cy="302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4" dur="1000" fill="hold"/>
                                        <p:tgtEl>
                                          <p:spTgt spid="172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172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172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80"/>
                            </p:stCondLst>
                            <p:childTnLst>
                              <p:par>
                                <p:cTn id="98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9" dur="1000" fill="hold"/>
                                        <p:tgtEl>
                                          <p:spTgt spid="172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BF4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172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BF4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172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8" grpId="0" animBg="1"/>
      <p:bldP spid="172039" grpId="0" animBg="1"/>
      <p:bldP spid="1720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Робинзон</a:t>
            </a:r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Крузо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844675"/>
            <a:ext cx="8540750" cy="39608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Автор ставит перед нами три вопроса: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i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Каким был до острова Робинзон?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Каким стал на острове?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Каким он войдёт в мир людей после многих лет одиночества?</a:t>
            </a:r>
          </a:p>
        </p:txBody>
      </p:sp>
      <p:sp>
        <p:nvSpPr>
          <p:cNvPr id="59396" name="TextBox 4"/>
          <p:cNvSpPr txBox="1">
            <a:spLocks noChangeArrowheads="1"/>
          </p:cNvSpPr>
          <p:nvPr/>
        </p:nvSpPr>
        <p:spPr bwMode="auto">
          <a:xfrm>
            <a:off x="3429000" y="614362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Игнатьева Г.В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Первый выход Робинзона в море</a:t>
            </a:r>
          </a:p>
        </p:txBody>
      </p:sp>
      <p:sp>
        <p:nvSpPr>
          <p:cNvPr id="17408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50825" y="2205038"/>
            <a:ext cx="8540750" cy="32686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Чем он там занимается?</a:t>
            </a:r>
          </a:p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Учится морскому делу, постигает трудную науку мореплавания?</a:t>
            </a:r>
          </a:p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Разумно ли ведёт себя Робинзон на корабле?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Эксперимент</a:t>
            </a:r>
          </a:p>
        </p:txBody>
      </p:sp>
      <p:sp>
        <p:nvSpPr>
          <p:cNvPr id="178179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Автор проводит в романе эксперимент над человеческой природой.</a:t>
            </a:r>
          </a:p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Цель: раскрыть возможности человека, указать на его предназначение в огромном мире, в природе, в обществе.</a:t>
            </a:r>
          </a:p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Опытная лаборатория – необитаемый остров.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1000" fill="hold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  <p:bldP spid="178179" grpId="0" build="p"/>
    </p:bldLst>
  </p:timing>
</p:sld>
</file>

<file path=ppt/theme/theme1.xml><?xml version="1.0" encoding="utf-8"?>
<a:theme xmlns:a="http://schemas.openxmlformats.org/drawingml/2006/main" name="2_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2_Профиль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colormaster">
  <a:themeElements>
    <a:clrScheme name="7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colormaster">
  <a:themeElements>
    <a:clrScheme name="8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rectangle bevel">
  <a:themeElements>
    <a:clrScheme name="rectangle bevel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colormaster">
  <a:themeElements>
    <a:clrScheme name="9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9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colormaster">
  <a:themeElements>
    <a:clrScheme name="10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10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colormaster">
  <a:themeElements>
    <a:clrScheme name="1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colormaster">
  <a:themeElements>
    <a:clrScheme name="1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colormaster">
  <a:themeElements>
    <a:clrScheme name="13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4_colormaster">
  <a:themeElements>
    <a:clrScheme name="14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5_colormaster">
  <a:themeElements>
    <a:clrScheme name="15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Точки">
  <a:themeElements>
    <a:clrScheme name="1_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13_Точки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6_colormaster">
  <a:themeElements>
    <a:clrScheme name="16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round rectangle bevel">
  <a:themeElements>
    <a:clrScheme name="1_round rectangle bevel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round 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ound 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7_colormaster">
  <a:themeElements>
    <a:clrScheme name="17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8_colormaster">
  <a:themeElements>
    <a:clrScheme name="18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9_colormaster">
  <a:themeElements>
    <a:clrScheme name="19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19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0_colormaster">
  <a:themeElements>
    <a:clrScheme name="20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20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1_colormaster">
  <a:themeElements>
    <a:clrScheme name="21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2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2_colormaster">
  <a:themeElements>
    <a:clrScheme name="22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2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3_colormaster">
  <a:themeElements>
    <a:clrScheme name="23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2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4_colormaster">
  <a:themeElements>
    <a:clrScheme name="24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2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ound rectangle bevel">
  <a:themeElements>
    <a:clrScheme name="round rectangle bevel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round 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ound 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bars">
  <a:themeElements>
    <a:clrScheme name="bars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ba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r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5_colormaster">
  <a:themeElements>
    <a:clrScheme name="25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6_colormaster">
  <a:themeElements>
    <a:clrScheme name="26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7_colormaster">
  <a:themeElements>
    <a:clrScheme name="27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2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8_colormaster">
  <a:themeElements>
    <a:clrScheme name="28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2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9_colormaster">
  <a:themeElements>
    <a:clrScheme name="29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29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9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0_colormaster">
  <a:themeElements>
    <a:clrScheme name="30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30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0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1_colormaster">
  <a:themeElements>
    <a:clrScheme name="3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3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2_colormaster">
  <a:themeElements>
    <a:clrScheme name="32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3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2_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2_Граница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olormaster">
  <a:themeElements>
    <a:clrScheme name="1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olormaster">
  <a:themeElements>
    <a:clrScheme name="2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olormaster">
  <a:themeElements>
    <a:clrScheme name="3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olormaster">
  <a:themeElements>
    <a:clrScheme name="4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olormaster">
  <a:themeElements>
    <a:clrScheme name="5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olormaster">
  <a:themeElements>
    <a:clrScheme name="6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1255</TotalTime>
  <Words>1048</Words>
  <Application>Microsoft Office PowerPoint</Application>
  <PresentationFormat>Экран (4:3)</PresentationFormat>
  <Paragraphs>213</Paragraphs>
  <Slides>44</Slides>
  <Notes>44</Notes>
  <HiddenSlides>3</HiddenSlides>
  <MMClips>0</MMClips>
  <ScaleCrop>false</ScaleCrop>
  <HeadingPairs>
    <vt:vector size="6" baseType="variant">
      <vt:variant>
        <vt:lpstr>Тема</vt:lpstr>
      </vt:variant>
      <vt:variant>
        <vt:i4>39</vt:i4>
      </vt:variant>
      <vt:variant>
        <vt:lpstr>Заголовки слайдов</vt:lpstr>
      </vt:variant>
      <vt:variant>
        <vt:i4>44</vt:i4>
      </vt:variant>
      <vt:variant>
        <vt:lpstr>Произвольные показы</vt:lpstr>
      </vt:variant>
      <vt:variant>
        <vt:i4>1</vt:i4>
      </vt:variant>
    </vt:vector>
  </HeadingPairs>
  <TitlesOfParts>
    <vt:vector size="84" baseType="lpstr">
      <vt:lpstr>2_Профиль</vt:lpstr>
      <vt:lpstr>13_Точки</vt:lpstr>
      <vt:lpstr>round rectangle bevel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rectangle bevel</vt:lpstr>
      <vt:lpstr>9_colormaster</vt:lpstr>
      <vt:lpstr>10_colormaster</vt:lpstr>
      <vt:lpstr>11_colormaster</vt:lpstr>
      <vt:lpstr>12_colormaster</vt:lpstr>
      <vt:lpstr>13_colormaster</vt:lpstr>
      <vt:lpstr>14_colormaster</vt:lpstr>
      <vt:lpstr>15_colormaster</vt:lpstr>
      <vt:lpstr>16_colormaster</vt:lpstr>
      <vt:lpstr>1_round rectangle bevel</vt:lpstr>
      <vt:lpstr>17_colormaster</vt:lpstr>
      <vt:lpstr>18_colormaster</vt:lpstr>
      <vt:lpstr>19_colormaster</vt:lpstr>
      <vt:lpstr>20_colormaster</vt:lpstr>
      <vt:lpstr>21_colormaster</vt:lpstr>
      <vt:lpstr>22_colormaster</vt:lpstr>
      <vt:lpstr>23_colormaster</vt:lpstr>
      <vt:lpstr>24_colormaster</vt:lpstr>
      <vt:lpstr>bars</vt:lpstr>
      <vt:lpstr>25_colormaster</vt:lpstr>
      <vt:lpstr>26_colormaster</vt:lpstr>
      <vt:lpstr>27_colormaster</vt:lpstr>
      <vt:lpstr>28_colormaster</vt:lpstr>
      <vt:lpstr>29_colormaster</vt:lpstr>
      <vt:lpstr>30_colormaster</vt:lpstr>
      <vt:lpstr>31_colormaster</vt:lpstr>
      <vt:lpstr>32_colormaster</vt:lpstr>
      <vt:lpstr>2_Граница</vt:lpstr>
      <vt:lpstr>Даниель Дефо «Робинзон Крузо» Роман воспитания Урок литературы в 5 «Б» классе Учитель русского языка и литературы МОУ СОШ №9 им. В.Т. Степанченко г. Ржева Тверской области Игнатьева Галина Валентиновна  Идентификатор: 218-188-466</vt:lpstr>
      <vt:lpstr>Слайд 2</vt:lpstr>
      <vt:lpstr>Биография</vt:lpstr>
      <vt:lpstr>Биография</vt:lpstr>
      <vt:lpstr>Самостоятельная работа</vt:lpstr>
      <vt:lpstr>Слайд 6</vt:lpstr>
      <vt:lpstr>Робинзон Крузо</vt:lpstr>
      <vt:lpstr>Первый выход Робинзона в море</vt:lpstr>
      <vt:lpstr>Эксперимент</vt:lpstr>
      <vt:lpstr>Этапы эксперимента</vt:lpstr>
      <vt:lpstr>Слайд 11</vt:lpstr>
      <vt:lpstr>Слайд 12</vt:lpstr>
      <vt:lpstr>Слайд 13</vt:lpstr>
      <vt:lpstr>Слайд 14</vt:lpstr>
      <vt:lpstr>Слайд 15</vt:lpstr>
      <vt:lpstr>Слайд 16</vt:lpstr>
      <vt:lpstr>1 этап. Познание самого себя. </vt:lpstr>
      <vt:lpstr>Вопросы</vt:lpstr>
      <vt:lpstr>Вопросы</vt:lpstr>
      <vt:lpstr>2 этап. Усвоение Библии</vt:lpstr>
      <vt:lpstr>Слайд 21</vt:lpstr>
      <vt:lpstr>3 этап. Труд и покорение природы</vt:lpstr>
      <vt:lpstr>Какова задумка автора…</vt:lpstr>
      <vt:lpstr>Слайд 24</vt:lpstr>
      <vt:lpstr>      Робинзон до     Робинзон после       острова             острова </vt:lpstr>
      <vt:lpstr>Слайд 26</vt:lpstr>
      <vt:lpstr>Робинзон = разумный человек</vt:lpstr>
      <vt:lpstr>Слайд 28</vt:lpstr>
      <vt:lpstr>Слайд 29</vt:lpstr>
      <vt:lpstr>Слайд 30</vt:lpstr>
      <vt:lpstr>Слайд 31</vt:lpstr>
      <vt:lpstr>Тест к роману Даниеля Дефо «Робинзон Крузо"</vt:lpstr>
      <vt:lpstr>Слайд 33</vt:lpstr>
      <vt:lpstr>Слайд 34</vt:lpstr>
      <vt:lpstr>Слайд 35</vt:lpstr>
      <vt:lpstr>Слайд 36</vt:lpstr>
      <vt:lpstr>Слайд 37</vt:lpstr>
      <vt:lpstr>Восстановим текст – получим вывод</vt:lpstr>
      <vt:lpstr>Восстановим текст - получим вывод: </vt:lpstr>
      <vt:lpstr>Ключ к тесту</vt:lpstr>
      <vt:lpstr>вывод</vt:lpstr>
      <vt:lpstr>Вывод</vt:lpstr>
      <vt:lpstr>Задание на дом</vt:lpstr>
      <vt:lpstr>Слайд 44</vt:lpstr>
      <vt:lpstr>Произвольный показ 1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"Попробуй понять этот мир ..."</dc:title>
  <dc:subject>Сервантес</dc:subject>
  <dc:creator>Игнатьева Галина Валентиновна</dc:creator>
  <cp:lastModifiedBy>Tata</cp:lastModifiedBy>
  <cp:revision>142</cp:revision>
  <dcterms:created xsi:type="dcterms:W3CDTF">2006-06-19T09:39:02Z</dcterms:created>
  <dcterms:modified xsi:type="dcterms:W3CDTF">2010-03-09T21:42:38Z</dcterms:modified>
  <cp:category>7 "А" класс</cp:category>
</cp:coreProperties>
</file>