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67F3B-F40A-46CF-9A72-41BA46B72F65}" type="datetimeFigureOut">
              <a:rPr lang="ru-RU" smtClean="0"/>
              <a:pPr/>
              <a:t>24.11.2008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47950-73BF-4E58-A783-34077C05E3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786058"/>
            <a:ext cx="81375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Зашифрованные слова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Артём\Pictures\082743_26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643446"/>
            <a:ext cx="2638409" cy="1755236"/>
          </a:xfrm>
          <a:prstGeom prst="rect">
            <a:avLst/>
          </a:prstGeom>
          <a:noFill/>
        </p:spPr>
      </p:pic>
      <p:pic>
        <p:nvPicPr>
          <p:cNvPr id="1027" name="Picture 3" descr="C:\Users\Артём\Pictures\naturmort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857760"/>
            <a:ext cx="1905000" cy="1428750"/>
          </a:xfrm>
          <a:prstGeom prst="rect">
            <a:avLst/>
          </a:prstGeom>
          <a:noFill/>
        </p:spPr>
      </p:pic>
      <p:pic>
        <p:nvPicPr>
          <p:cNvPr id="1028" name="Picture 4" descr="C:\Users\Артём\Pictures\im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3857628"/>
            <a:ext cx="1501019" cy="2222503"/>
          </a:xfrm>
          <a:prstGeom prst="rect">
            <a:avLst/>
          </a:prstGeom>
          <a:noFill/>
        </p:spPr>
      </p:pic>
      <p:pic>
        <p:nvPicPr>
          <p:cNvPr id="1029" name="Picture 5" descr="C:\Users\Артём\Pictures\SHARP_LC-37AD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16" y="428604"/>
            <a:ext cx="1964518" cy="1798626"/>
          </a:xfrm>
          <a:prstGeom prst="rect">
            <a:avLst/>
          </a:prstGeom>
          <a:noFill/>
        </p:spPr>
      </p:pic>
      <p:pic>
        <p:nvPicPr>
          <p:cNvPr id="1030" name="Picture 6" descr="C:\Users\Артём\Pictures\untitled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357166"/>
            <a:ext cx="2214578" cy="2214578"/>
          </a:xfrm>
          <a:prstGeom prst="rect">
            <a:avLst/>
          </a:prstGeom>
          <a:noFill/>
        </p:spPr>
      </p:pic>
      <p:pic>
        <p:nvPicPr>
          <p:cNvPr id="1031" name="Picture 7" descr="C:\Users\Артём\Pictures\18273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86182" y="571480"/>
            <a:ext cx="2197102" cy="15659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71480"/>
            <a:ext cx="81120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/>
              <a:t>Чтобы узнать зашифрованное слово,</a:t>
            </a:r>
          </a:p>
          <a:p>
            <a:pPr marL="457200" indent="-457200"/>
            <a:r>
              <a:rPr lang="ru-RU" sz="2400" b="1" dirty="0" smtClean="0"/>
              <a:t>возьмите только </a:t>
            </a:r>
            <a:r>
              <a:rPr lang="ru-RU" sz="2400" b="1" dirty="0" smtClean="0">
                <a:solidFill>
                  <a:srgbClr val="C00000"/>
                </a:solidFill>
              </a:rPr>
              <a:t>первые</a:t>
            </a:r>
            <a:r>
              <a:rPr lang="ru-RU" sz="2400" b="1" dirty="0" smtClean="0"/>
              <a:t> слоги из каждого данного слова.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М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Н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Т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755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Л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71538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43042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Ш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14546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86050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Д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57554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Ь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0034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О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643042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14546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86050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В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57554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214546" y="557214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М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786050" y="557214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57554" y="557214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Л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29058" y="557214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500562" y="557214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72066" y="557214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О</a:t>
            </a:r>
          </a:p>
        </p:txBody>
      </p:sp>
      <p:pic>
        <p:nvPicPr>
          <p:cNvPr id="2050" name="Picture 2" descr="C:\Users\Артём\Pictures\000109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4143380"/>
            <a:ext cx="1790728" cy="2279793"/>
          </a:xfrm>
          <a:prstGeom prst="rect">
            <a:avLst/>
          </a:prstGeom>
          <a:noFill/>
        </p:spPr>
      </p:pic>
      <p:pic>
        <p:nvPicPr>
          <p:cNvPr id="2051" name="Picture 3" descr="C:\Users\Артём\Pictures\eea3b0cb820368ec0088d88ce0cef0f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1357298"/>
            <a:ext cx="2166922" cy="1469444"/>
          </a:xfrm>
          <a:prstGeom prst="rect">
            <a:avLst/>
          </a:prstGeom>
          <a:noFill/>
        </p:spPr>
      </p:pic>
      <p:pic>
        <p:nvPicPr>
          <p:cNvPr id="2052" name="Picture 4" descr="C:\Users\Артём\Pictures\46148640ffbda5f729fabe0d9f87e22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2786058"/>
            <a:ext cx="2053657" cy="13541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79363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2. Чтобы узнать зашифрованное слово,</a:t>
            </a:r>
          </a:p>
          <a:p>
            <a:r>
              <a:rPr lang="ru-RU" sz="2400" b="1" dirty="0" smtClean="0"/>
              <a:t>возьмите только </a:t>
            </a:r>
            <a:r>
              <a:rPr lang="ru-RU" sz="2400" b="1" dirty="0" smtClean="0">
                <a:solidFill>
                  <a:srgbClr val="C00000"/>
                </a:solidFill>
              </a:rPr>
              <a:t>вторые</a:t>
            </a:r>
            <a:r>
              <a:rPr lang="ru-RU" sz="2400" b="1" dirty="0" smtClean="0"/>
              <a:t> слоги из каждого данного слова.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14546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П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755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М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00100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71604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3108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14612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Ж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86116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57620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Н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29124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000628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28596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71604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Ж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143108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14612" y="407194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К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428728" y="56435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П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000232" y="56435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571736" y="56435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143240" y="56435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714744" y="56435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Ж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286248" y="56435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857752" y="56435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К</a:t>
            </a:r>
          </a:p>
        </p:txBody>
      </p:sp>
      <p:pic>
        <p:nvPicPr>
          <p:cNvPr id="3074" name="Picture 2" descr="C:\Users\Артём\Pictures\Sword_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357298"/>
            <a:ext cx="2905096" cy="2177513"/>
          </a:xfrm>
          <a:prstGeom prst="rect">
            <a:avLst/>
          </a:prstGeom>
          <a:noFill/>
        </p:spPr>
      </p:pic>
      <p:pic>
        <p:nvPicPr>
          <p:cNvPr id="3075" name="Picture 3" descr="C:\Users\Артём\Pictures\naturmort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3714752"/>
            <a:ext cx="1905000" cy="1428750"/>
          </a:xfrm>
          <a:prstGeom prst="rect">
            <a:avLst/>
          </a:prstGeom>
          <a:noFill/>
        </p:spPr>
      </p:pic>
      <p:pic>
        <p:nvPicPr>
          <p:cNvPr id="3076" name="Picture 4" descr="C:\Users\Артём\Pictures\5_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5000636"/>
            <a:ext cx="2232620" cy="1581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4763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3. Чтобы узнать зашифрованное слово,</a:t>
            </a:r>
          </a:p>
          <a:p>
            <a:r>
              <a:rPr lang="ru-RU" sz="2400" b="1" dirty="0" smtClean="0"/>
              <a:t> возьмите только </a:t>
            </a:r>
            <a:r>
              <a:rPr lang="ru-RU" sz="2400" b="1" dirty="0" smtClean="0">
                <a:solidFill>
                  <a:srgbClr val="C00000"/>
                </a:solidFill>
              </a:rPr>
              <a:t>последние</a:t>
            </a:r>
            <a:r>
              <a:rPr lang="ru-RU" sz="2400" b="1" dirty="0" smtClean="0"/>
              <a:t> слоги из каждого данного слова.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Л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М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755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П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71538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43042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214546" y="300037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М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71538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643042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Л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14546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Ь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14546" y="542926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86050" y="542926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57554" y="542926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29058" y="542926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500562" y="542926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М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72066" y="542926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643570" y="542926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Л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215074" y="542926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Ь</a:t>
            </a:r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4098" name="Picture 2" descr="C:\Users\Артём\Pictures\40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48275" y="1643063"/>
            <a:ext cx="3286125" cy="3114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357166"/>
            <a:ext cx="81926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4. Кодирование текста осуществляется перестановкой букв </a:t>
            </a:r>
          </a:p>
          <a:p>
            <a:r>
              <a:rPr lang="ru-RU" sz="2400" b="1" dirty="0" smtClean="0"/>
              <a:t>в каждом слове по определенному правилу. Восстановите </a:t>
            </a:r>
          </a:p>
          <a:p>
            <a:r>
              <a:rPr lang="ru-RU" sz="2400" b="1" dirty="0" smtClean="0"/>
              <a:t>зашифрованную информацию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Н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755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Ф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Л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1538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Т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57686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Т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29190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00694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Л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72198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43702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Ф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215206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786710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Н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357158" y="4286256"/>
            <a:ext cx="5143536" cy="500066"/>
            <a:chOff x="500034" y="3571876"/>
            <a:chExt cx="5143536" cy="500066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500034" y="3571876"/>
              <a:ext cx="571504" cy="500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tx1"/>
                  </a:solidFill>
                </a:rPr>
                <a:t>Р</a:t>
              </a:r>
              <a:endParaRPr lang="ru-RU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071538" y="3571876"/>
              <a:ext cx="571504" cy="500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tx1"/>
                  </a:solidFill>
                </a:rPr>
                <a:t>Е</a:t>
              </a:r>
              <a:endParaRPr lang="ru-RU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643042" y="3571876"/>
              <a:ext cx="571504" cy="500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tx1"/>
                  </a:solidFill>
                </a:rPr>
                <a:t>Т</a:t>
              </a:r>
              <a:endParaRPr lang="ru-RU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214546" y="3571876"/>
              <a:ext cx="571504" cy="500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tx1"/>
                  </a:solidFill>
                </a:rPr>
                <a:t>Ю</a:t>
              </a:r>
              <a:endParaRPr lang="ru-RU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2786050" y="3571876"/>
              <a:ext cx="571504" cy="500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tx1"/>
                  </a:solidFill>
                </a:rPr>
                <a:t>Ь</a:t>
              </a:r>
              <a:endParaRPr lang="ru-RU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357554" y="3571876"/>
              <a:ext cx="571504" cy="500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tx1"/>
                  </a:solidFill>
                </a:rPr>
                <a:t>П</a:t>
              </a:r>
              <a:endParaRPr lang="ru-RU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929058" y="3571876"/>
              <a:ext cx="571504" cy="500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tx1"/>
                  </a:solidFill>
                </a:rPr>
                <a:t>М</a:t>
              </a:r>
              <a:endParaRPr lang="ru-RU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4500562" y="3571876"/>
              <a:ext cx="561980" cy="500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tx1"/>
                  </a:solidFill>
                </a:rPr>
                <a:t>О</a:t>
              </a:r>
              <a:endParaRPr lang="ru-RU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5072066" y="3571876"/>
              <a:ext cx="571504" cy="5000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tx1"/>
                  </a:solidFill>
                </a:rPr>
                <a:t>К</a:t>
              </a:r>
              <a:endParaRPr lang="ru-RU" sz="3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8" name="Прямоугольник 27"/>
          <p:cNvSpPr/>
          <p:nvPr/>
        </p:nvSpPr>
        <p:spPr>
          <a:xfrm>
            <a:off x="3357554" y="550070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929058" y="550070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500562" y="550070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М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072066" y="550070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П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643570" y="550070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Ь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215074" y="550070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Ю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786578" y="550070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Т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358082" y="550070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929586" y="550070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5122" name="Picture 2" descr="C:\Users\Артём\Pictures\im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1285860"/>
            <a:ext cx="1085016" cy="1606543"/>
          </a:xfrm>
          <a:prstGeom prst="rect">
            <a:avLst/>
          </a:prstGeom>
          <a:noFill/>
        </p:spPr>
      </p:pic>
      <p:pic>
        <p:nvPicPr>
          <p:cNvPr id="5123" name="Picture 3" descr="C:\Users\Артём\Pictures\1827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3643314"/>
            <a:ext cx="2265233" cy="16144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5. Кодирование текста осуществляется перестановкой букв </a:t>
            </a:r>
          </a:p>
          <a:p>
            <a:r>
              <a:rPr lang="ru-RU" sz="2400" b="1" dirty="0" smtClean="0"/>
              <a:t>в каждом слове по определенному правилу. Восстановите </a:t>
            </a:r>
          </a:p>
          <a:p>
            <a:r>
              <a:rPr lang="ru-RU" sz="2400" b="1" dirty="0" smtClean="0"/>
              <a:t>зашифрованную информацию.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Н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З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7554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207167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К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К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42976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14480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З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5984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К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57488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Ю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28992" y="392906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71934" y="292893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43438" y="292893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214942" y="292893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86446" y="292893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З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357950" y="292893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929454" y="292893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Н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500958" y="292893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29058" y="514351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500562" y="514351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Ю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72066" y="514351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643570" y="514351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З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215074" y="514351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786578" y="5143512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</a:t>
            </a:r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6146" name="Picture 2" descr="C:\Users\Артём\Pictures\082743_26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142984"/>
            <a:ext cx="2591513" cy="1724038"/>
          </a:xfrm>
          <a:prstGeom prst="rect">
            <a:avLst/>
          </a:prstGeom>
          <a:noFill/>
        </p:spPr>
      </p:pic>
      <p:pic>
        <p:nvPicPr>
          <p:cNvPr id="6147" name="Picture 3" descr="C:\Users\Артём\Pictures\bag-r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643446"/>
            <a:ext cx="1768456" cy="20076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5. Кодирование текста осуществляется перестановкой букв </a:t>
            </a:r>
          </a:p>
          <a:p>
            <a:r>
              <a:rPr lang="ru-RU" sz="2400" b="1" dirty="0" smtClean="0"/>
              <a:t>в каждом слове по определенному правилу. Восстановите </a:t>
            </a:r>
          </a:p>
          <a:p>
            <a:r>
              <a:rPr lang="ru-RU" sz="2400" b="1" dirty="0" smtClean="0"/>
              <a:t>зашифрованную информацию.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221455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221455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221455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Т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221455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Л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221455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00430" y="221455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В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34" y="221455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3438" y="221455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14942" y="2214554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З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421481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42976" y="421481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Г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14480" y="421481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85984" y="421481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Т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857488" y="421481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28992" y="4214818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00430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Т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71934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14942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43438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Л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786446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357950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929454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З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500958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072462" y="3071810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428992" y="535782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Г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000496" y="535782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572000" y="535782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Т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143504" y="535782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286512" y="535782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715008" y="5357826"/>
            <a:ext cx="57150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7170" name="Picture 2" descr="C:\Users\Артём\Pictures\SHARP_LC-37AD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1142984"/>
            <a:ext cx="2004423" cy="1835161"/>
          </a:xfrm>
          <a:prstGeom prst="rect">
            <a:avLst/>
          </a:prstGeom>
          <a:noFill/>
        </p:spPr>
      </p:pic>
      <p:pic>
        <p:nvPicPr>
          <p:cNvPr id="7171" name="Picture 3" descr="C:\Users\Артём\Pictures\20071202-GuiRob-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4429132"/>
            <a:ext cx="1989248" cy="2298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265</Words>
  <Application>Microsoft Office PowerPoint</Application>
  <PresentationFormat>Экран (4:3)</PresentationFormat>
  <Paragraphs>178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Артём</dc:creator>
  <cp:lastModifiedBy>Артём</cp:lastModifiedBy>
  <cp:revision>17</cp:revision>
  <dcterms:created xsi:type="dcterms:W3CDTF">2008-11-24T08:11:25Z</dcterms:created>
  <dcterms:modified xsi:type="dcterms:W3CDTF">2008-11-24T15:44:36Z</dcterms:modified>
</cp:coreProperties>
</file>