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6" r:id="rId9"/>
    <p:sldId id="263" r:id="rId10"/>
    <p:sldId id="264" r:id="rId11"/>
    <p:sldId id="265" r:id="rId12"/>
    <p:sldId id="267" r:id="rId13"/>
    <p:sldId id="268" r:id="rId14"/>
    <p:sldId id="269"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8F640"/>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277" autoAdjust="0"/>
  </p:normalViewPr>
  <p:slideViewPr>
    <p:cSldViewPr>
      <p:cViewPr varScale="1">
        <p:scale>
          <a:sx n="78" d="100"/>
          <a:sy n="78" d="100"/>
        </p:scale>
        <p:origin x="-936"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1"/>
      </p:bgRef>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72575B3E-007D-41A9-B90A-8F75DA635DA0}" type="datetimeFigureOut">
              <a:rPr lang="ru-RU" smtClean="0"/>
              <a:pPr/>
              <a:t>17.12.2009</a:t>
            </a:fld>
            <a:endParaRPr lang="ru-RU"/>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ru-RU"/>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Номер слайда 28"/>
          <p:cNvSpPr>
            <a:spLocks noGrp="1"/>
          </p:cNvSpPr>
          <p:nvPr>
            <p:ph type="sldNum" sz="quarter" idx="12"/>
          </p:nvPr>
        </p:nvSpPr>
        <p:spPr bwMode="auto">
          <a:xfrm>
            <a:off x="1325544" y="4928702"/>
            <a:ext cx="609600" cy="517524"/>
          </a:xfrm>
        </p:spPr>
        <p:txBody>
          <a:bodyPr/>
          <a:lstStyle/>
          <a:p>
            <a:fld id="{1E11AF30-40CF-4F72-BB63-710095DA125C}"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2575B3E-007D-41A9-B90A-8F75DA635DA0}" type="datetimeFigureOut">
              <a:rPr lang="ru-RU" smtClean="0"/>
              <a:pPr/>
              <a:t>17.12.2009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E11AF30-40CF-4F72-BB63-710095DA125C}"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2575B3E-007D-41A9-B90A-8F75DA635DA0}" type="datetimeFigureOut">
              <a:rPr lang="ru-RU" smtClean="0"/>
              <a:pPr/>
              <a:t>17.12.2009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E11AF30-40CF-4F72-BB63-710095DA125C}"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8" name="Содержимое 7"/>
          <p:cNvSpPr>
            <a:spLocks noGrp="1"/>
          </p:cNvSpPr>
          <p:nvPr>
            <p:ph sz="quarter" idx="1"/>
          </p:nvPr>
        </p:nvSpPr>
        <p:spPr>
          <a:xfrm>
            <a:off x="457200" y="1600200"/>
            <a:ext cx="7467600" cy="48737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4"/>
          </p:nvPr>
        </p:nvSpPr>
        <p:spPr/>
        <p:txBody>
          <a:bodyPr rtlCol="0"/>
          <a:lstStyle/>
          <a:p>
            <a:fld id="{72575B3E-007D-41A9-B90A-8F75DA635DA0}" type="datetimeFigureOut">
              <a:rPr lang="ru-RU" smtClean="0"/>
              <a:pPr/>
              <a:t>17.12.2009</a:t>
            </a:fld>
            <a:endParaRPr lang="ru-RU"/>
          </a:p>
        </p:txBody>
      </p:sp>
      <p:sp>
        <p:nvSpPr>
          <p:cNvPr id="9" name="Номер слайда 8"/>
          <p:cNvSpPr>
            <a:spLocks noGrp="1"/>
          </p:cNvSpPr>
          <p:nvPr>
            <p:ph type="sldNum" sz="quarter" idx="15"/>
          </p:nvPr>
        </p:nvSpPr>
        <p:spPr/>
        <p:txBody>
          <a:bodyPr rtlCol="0"/>
          <a:lstStyle/>
          <a:p>
            <a:fld id="{1E11AF30-40CF-4F72-BB63-710095DA125C}" type="slidenum">
              <a:rPr lang="ru-RU" smtClean="0"/>
              <a:pPr/>
              <a:t>‹#›</a:t>
            </a:fld>
            <a:endParaRPr lang="ru-RU"/>
          </a:p>
        </p:txBody>
      </p:sp>
      <p:sp>
        <p:nvSpPr>
          <p:cNvPr id="10" name="Нижний колонтитул 9"/>
          <p:cNvSpPr>
            <a:spLocks noGrp="1"/>
          </p:cNvSpPr>
          <p:nvPr>
            <p:ph type="ftr" sz="quarter" idx="16"/>
          </p:nvPr>
        </p:nvSpPr>
        <p:spPr/>
        <p:txBody>
          <a:bodyPr rtlCol="0"/>
          <a:lstStyle/>
          <a:p>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72575B3E-007D-41A9-B90A-8F75DA635DA0}" type="datetimeFigureOut">
              <a:rPr lang="ru-RU" smtClean="0"/>
              <a:pPr/>
              <a:t>17.12.2009</a:t>
            </a:fld>
            <a:endParaRPr lang="ru-RU"/>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ru-RU"/>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Номер слайда 5"/>
          <p:cNvSpPr>
            <a:spLocks noGrp="1"/>
          </p:cNvSpPr>
          <p:nvPr>
            <p:ph type="sldNum" sz="quarter" idx="12"/>
          </p:nvPr>
        </p:nvSpPr>
        <p:spPr bwMode="auto">
          <a:xfrm>
            <a:off x="1340616" y="4928702"/>
            <a:ext cx="609600" cy="517524"/>
          </a:xfrm>
        </p:spPr>
        <p:txBody>
          <a:bodyPr/>
          <a:lstStyle/>
          <a:p>
            <a:fld id="{1E11AF30-40CF-4F72-BB63-710095DA125C}"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72575B3E-007D-41A9-B90A-8F75DA635DA0}" type="datetimeFigureOut">
              <a:rPr lang="ru-RU" smtClean="0"/>
              <a:pPr/>
              <a:t>17.12.2009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E11AF30-40CF-4F72-BB63-710095DA125C}" type="slidenum">
              <a:rPr lang="ru-RU" smtClean="0"/>
              <a:pPr/>
              <a:t>‹#›</a:t>
            </a:fld>
            <a:endParaRPr lang="ru-RU"/>
          </a:p>
        </p:txBody>
      </p:sp>
      <p:sp>
        <p:nvSpPr>
          <p:cNvPr id="9" name="Содержимое 8"/>
          <p:cNvSpPr>
            <a:spLocks noGrp="1"/>
          </p:cNvSpPr>
          <p:nvPr>
            <p:ph sz="quarter" idx="1"/>
          </p:nvPr>
        </p:nvSpPr>
        <p:spPr>
          <a:xfrm>
            <a:off x="457200"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270248"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72575B3E-007D-41A9-B90A-8F75DA635DA0}" type="datetimeFigureOut">
              <a:rPr lang="ru-RU" smtClean="0"/>
              <a:pPr/>
              <a:t>17.12.2009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1E11AF30-40CF-4F72-BB63-710095DA125C}" type="slidenum">
              <a:rPr lang="ru-RU" smtClean="0"/>
              <a:pPr/>
              <a:t>‹#›</a:t>
            </a:fld>
            <a:endParaRPr lang="ru-RU"/>
          </a:p>
        </p:txBody>
      </p:sp>
      <p:sp>
        <p:nvSpPr>
          <p:cNvPr id="11" name="Содержимое 10"/>
          <p:cNvSpPr>
            <a:spLocks noGrp="1"/>
          </p:cNvSpPr>
          <p:nvPr>
            <p:ph sz="quarter" idx="2"/>
          </p:nvPr>
        </p:nvSpPr>
        <p:spPr>
          <a:xfrm>
            <a:off x="457200"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quarter" idx="4"/>
          </p:nvPr>
        </p:nvSpPr>
        <p:spPr>
          <a:xfrm>
            <a:off x="4371975"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6" name="Дата 5"/>
          <p:cNvSpPr>
            <a:spLocks noGrp="1"/>
          </p:cNvSpPr>
          <p:nvPr>
            <p:ph type="dt" sz="half" idx="10"/>
          </p:nvPr>
        </p:nvSpPr>
        <p:spPr/>
        <p:txBody>
          <a:bodyPr rtlCol="0"/>
          <a:lstStyle/>
          <a:p>
            <a:fld id="{72575B3E-007D-41A9-B90A-8F75DA635DA0}" type="datetimeFigureOut">
              <a:rPr lang="ru-RU" smtClean="0"/>
              <a:pPr/>
              <a:t>17.12.2009</a:t>
            </a:fld>
            <a:endParaRPr lang="ru-RU"/>
          </a:p>
        </p:txBody>
      </p:sp>
      <p:sp>
        <p:nvSpPr>
          <p:cNvPr id="7" name="Номер слайда 6"/>
          <p:cNvSpPr>
            <a:spLocks noGrp="1"/>
          </p:cNvSpPr>
          <p:nvPr>
            <p:ph type="sldNum" sz="quarter" idx="11"/>
          </p:nvPr>
        </p:nvSpPr>
        <p:spPr/>
        <p:txBody>
          <a:bodyPr rtlCol="0"/>
          <a:lstStyle/>
          <a:p>
            <a:fld id="{1E11AF30-40CF-4F72-BB63-710095DA125C}" type="slidenum">
              <a:rPr lang="ru-RU" smtClean="0"/>
              <a:pPr/>
              <a:t>‹#›</a:t>
            </a:fld>
            <a:endParaRPr lang="ru-RU"/>
          </a:p>
        </p:txBody>
      </p:sp>
      <p:sp>
        <p:nvSpPr>
          <p:cNvPr id="8" name="Нижний колонтитул 7"/>
          <p:cNvSpPr>
            <a:spLocks noGrp="1"/>
          </p:cNvSpPr>
          <p:nvPr>
            <p:ph type="ftr" sz="quarter" idx="12"/>
          </p:nvPr>
        </p:nvSpPr>
        <p:spPr/>
        <p:txBody>
          <a:bodyPr rtlCol="0"/>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2575B3E-007D-41A9-B90A-8F75DA635DA0}" type="datetimeFigureOut">
              <a:rPr lang="ru-RU" smtClean="0"/>
              <a:pPr/>
              <a:t>17.12.2009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1E11AF30-40CF-4F72-BB63-710095DA125C}"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Содержимое 17"/>
          <p:cNvSpPr>
            <a:spLocks noGrp="1"/>
          </p:cNvSpPr>
          <p:nvPr>
            <p:ph sz="quarter" idx="1"/>
          </p:nvPr>
        </p:nvSpPr>
        <p:spPr>
          <a:xfrm>
            <a:off x="304800" y="274320"/>
            <a:ext cx="5638800" cy="6327648"/>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4"/>
          </p:nvPr>
        </p:nvSpPr>
        <p:spPr/>
        <p:txBody>
          <a:bodyPr rtlCol="0"/>
          <a:lstStyle/>
          <a:p>
            <a:fld id="{72575B3E-007D-41A9-B90A-8F75DA635DA0}" type="datetimeFigureOut">
              <a:rPr lang="ru-RU" smtClean="0"/>
              <a:pPr/>
              <a:t>17.12.2009</a:t>
            </a:fld>
            <a:endParaRPr lang="ru-RU"/>
          </a:p>
        </p:txBody>
      </p:sp>
      <p:sp>
        <p:nvSpPr>
          <p:cNvPr id="22" name="Номер слайда 21"/>
          <p:cNvSpPr>
            <a:spLocks noGrp="1"/>
          </p:cNvSpPr>
          <p:nvPr>
            <p:ph type="sldNum" sz="quarter" idx="15"/>
          </p:nvPr>
        </p:nvSpPr>
        <p:spPr/>
        <p:txBody>
          <a:bodyPr rtlCol="0"/>
          <a:lstStyle/>
          <a:p>
            <a:fld id="{1E11AF30-40CF-4F72-BB63-710095DA125C}" type="slidenum">
              <a:rPr lang="ru-RU" smtClean="0"/>
              <a:pPr/>
              <a:t>‹#›</a:t>
            </a:fld>
            <a:endParaRPr lang="ru-RU"/>
          </a:p>
        </p:txBody>
      </p:sp>
      <p:sp>
        <p:nvSpPr>
          <p:cNvPr id="23" name="Нижний колонтитул 22"/>
          <p:cNvSpPr>
            <a:spLocks noGrp="1"/>
          </p:cNvSpPr>
          <p:nvPr>
            <p:ph type="ftr" sz="quarter" idx="16"/>
          </p:nvPr>
        </p:nvSpPr>
        <p:spPr/>
        <p:txBody>
          <a:bodyPr rtlCol="0"/>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smtClean="0"/>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Дата 16"/>
          <p:cNvSpPr>
            <a:spLocks noGrp="1"/>
          </p:cNvSpPr>
          <p:nvPr>
            <p:ph type="dt" sz="half" idx="10"/>
          </p:nvPr>
        </p:nvSpPr>
        <p:spPr/>
        <p:txBody>
          <a:bodyPr rtlCol="0"/>
          <a:lstStyle/>
          <a:p>
            <a:fld id="{72575B3E-007D-41A9-B90A-8F75DA635DA0}" type="datetimeFigureOut">
              <a:rPr lang="ru-RU" smtClean="0"/>
              <a:pPr/>
              <a:t>17.12.2009</a:t>
            </a:fld>
            <a:endParaRPr lang="ru-RU"/>
          </a:p>
        </p:txBody>
      </p:sp>
      <p:sp>
        <p:nvSpPr>
          <p:cNvPr id="18" name="Номер слайда 17"/>
          <p:cNvSpPr>
            <a:spLocks noGrp="1"/>
          </p:cNvSpPr>
          <p:nvPr>
            <p:ph type="sldNum" sz="quarter" idx="11"/>
          </p:nvPr>
        </p:nvSpPr>
        <p:spPr/>
        <p:txBody>
          <a:bodyPr rtlCol="0"/>
          <a:lstStyle/>
          <a:p>
            <a:fld id="{1E11AF30-40CF-4F72-BB63-710095DA125C}" type="slidenum">
              <a:rPr lang="ru-RU" smtClean="0"/>
              <a:pPr/>
              <a:t>‹#›</a:t>
            </a:fld>
            <a:endParaRPr lang="ru-RU"/>
          </a:p>
        </p:txBody>
      </p:sp>
      <p:sp>
        <p:nvSpPr>
          <p:cNvPr id="21" name="Нижний колонтитул 20"/>
          <p:cNvSpPr>
            <a:spLocks noGrp="1"/>
          </p:cNvSpPr>
          <p:nvPr>
            <p:ph type="ftr" sz="quarter" idx="12"/>
          </p:nvPr>
        </p:nvSpPr>
        <p:spPr/>
        <p:txBody>
          <a:bodyPr rtlCol="0"/>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72575B3E-007D-41A9-B90A-8F75DA635DA0}" type="datetimeFigureOut">
              <a:rPr lang="ru-RU" smtClean="0"/>
              <a:pPr/>
              <a:t>17.12.2009</a:t>
            </a:fld>
            <a:endParaRPr lang="ru-RU"/>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ru-RU"/>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1E11AF30-40CF-4F72-BB63-710095DA125C}"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1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 Id="rId5" Type="http://schemas.openxmlformats.org/officeDocument/2006/relationships/image" Target="../media/image47.jpeg"/><Relationship Id="rId4" Type="http://schemas.openxmlformats.org/officeDocument/2006/relationships/image" Target="../media/image46.jpeg"/></Relationships>
</file>

<file path=ppt/slides/_rels/slide12.xml.rels><?xml version="1.0" encoding="UTF-8" standalone="yes"?>
<Relationships xmlns="http://schemas.openxmlformats.org/package/2006/relationships"><Relationship Id="rId8" Type="http://schemas.openxmlformats.org/officeDocument/2006/relationships/image" Target="../media/image52.jpeg"/><Relationship Id="rId3" Type="http://schemas.openxmlformats.org/officeDocument/2006/relationships/image" Target="../media/image49.jpeg"/><Relationship Id="rId7" Type="http://schemas.openxmlformats.org/officeDocument/2006/relationships/image" Target="../media/image51.jpeg"/><Relationship Id="rId2" Type="http://schemas.openxmlformats.org/officeDocument/2006/relationships/image" Target="../media/image48.jpeg"/><Relationship Id="rId1" Type="http://schemas.openxmlformats.org/officeDocument/2006/relationships/slideLayout" Target="../slideLayouts/slideLayout2.xml"/><Relationship Id="rId6" Type="http://schemas.openxmlformats.org/officeDocument/2006/relationships/image" Target="../media/image34.jpeg"/><Relationship Id="rId11" Type="http://schemas.openxmlformats.org/officeDocument/2006/relationships/image" Target="../media/image55.jpeg"/><Relationship Id="rId5" Type="http://schemas.openxmlformats.org/officeDocument/2006/relationships/image" Target="../media/image31.jpeg"/><Relationship Id="rId10" Type="http://schemas.openxmlformats.org/officeDocument/2006/relationships/image" Target="../media/image54.jpeg"/><Relationship Id="rId4" Type="http://schemas.openxmlformats.org/officeDocument/2006/relationships/image" Target="../media/image50.jpeg"/><Relationship Id="rId9" Type="http://schemas.openxmlformats.org/officeDocument/2006/relationships/image" Target="../media/image53.jpeg"/></Relationships>
</file>

<file path=ppt/slides/_rels/slide13.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2.xml"/><Relationship Id="rId5" Type="http://schemas.openxmlformats.org/officeDocument/2006/relationships/image" Target="../media/image59.jpeg"/><Relationship Id="rId4" Type="http://schemas.openxmlformats.org/officeDocument/2006/relationships/image" Target="../media/image58.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jpeg"/></Relationships>
</file>

<file path=ppt/slides/_rels/slide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Береза 7.jpg"/>
          <p:cNvPicPr>
            <a:picLocks noChangeAspect="1"/>
          </p:cNvPicPr>
          <p:nvPr/>
        </p:nvPicPr>
        <p:blipFill>
          <a:blip r:embed="rId2"/>
          <a:stretch>
            <a:fillRect/>
          </a:stretch>
        </p:blipFill>
        <p:spPr>
          <a:xfrm>
            <a:off x="0" y="0"/>
            <a:ext cx="10072758" cy="6858000"/>
          </a:xfrm>
          <a:prstGeom prst="rect">
            <a:avLst/>
          </a:prstGeom>
        </p:spPr>
      </p:pic>
      <p:sp>
        <p:nvSpPr>
          <p:cNvPr id="2" name="Заголовок 1"/>
          <p:cNvSpPr>
            <a:spLocks noGrp="1"/>
          </p:cNvSpPr>
          <p:nvPr>
            <p:ph type="ctrTitle"/>
          </p:nvPr>
        </p:nvSpPr>
        <p:spPr>
          <a:xfrm>
            <a:off x="2285984" y="3071810"/>
            <a:ext cx="6172200" cy="1894362"/>
          </a:xfrm>
        </p:spPr>
        <p:txBody>
          <a:bodyPr>
            <a:normAutofit fontScale="90000"/>
          </a:bodyPr>
          <a:lstStyle/>
          <a:p>
            <a:pPr algn="ctr"/>
            <a:r>
              <a:rPr lang="en-US" sz="8000" dirty="0" smtClean="0">
                <a:solidFill>
                  <a:srgbClr val="FF0000"/>
                </a:solidFill>
              </a:rPr>
              <a:t>Trees of my country</a:t>
            </a:r>
            <a:endParaRPr lang="ru-RU" sz="8000" dirty="0">
              <a:solidFill>
                <a:srgbClr val="FF0000"/>
              </a:solidFill>
            </a:endParaRPr>
          </a:p>
        </p:txBody>
      </p:sp>
      <p:sp>
        <p:nvSpPr>
          <p:cNvPr id="3" name="Подзаголовок 2"/>
          <p:cNvSpPr>
            <a:spLocks noGrp="1"/>
          </p:cNvSpPr>
          <p:nvPr>
            <p:ph type="subTitle" idx="1"/>
          </p:nvPr>
        </p:nvSpPr>
        <p:spPr/>
        <p:txBody>
          <a:bodyPr>
            <a:normAutofit/>
          </a:bodyPr>
          <a:lstStyle/>
          <a:p>
            <a:pPr algn="r"/>
            <a:r>
              <a:rPr lang="en-US" sz="3200" dirty="0" err="1" smtClean="0">
                <a:solidFill>
                  <a:schemeClr val="bg1"/>
                </a:solidFill>
              </a:rPr>
              <a:t>Chudakova</a:t>
            </a:r>
            <a:r>
              <a:rPr lang="en-US" sz="3200" dirty="0" smtClean="0">
                <a:solidFill>
                  <a:schemeClr val="bg1"/>
                </a:solidFill>
              </a:rPr>
              <a:t> Svetlana</a:t>
            </a:r>
          </a:p>
          <a:p>
            <a:pPr algn="r"/>
            <a:r>
              <a:rPr lang="en-US" sz="3200" dirty="0" smtClean="0">
                <a:solidFill>
                  <a:schemeClr val="bg1"/>
                </a:solidFill>
              </a:rPr>
              <a:t>Form 7</a:t>
            </a:r>
            <a:endParaRPr lang="ru-RU" sz="3200"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428604"/>
            <a:ext cx="7467600" cy="1143000"/>
          </a:xfrm>
        </p:spPr>
        <p:txBody>
          <a:bodyPr/>
          <a:lstStyle/>
          <a:p>
            <a:pPr algn="ctr"/>
            <a:r>
              <a:rPr lang="en-US" dirty="0" smtClean="0"/>
              <a:t>Aspen</a:t>
            </a:r>
            <a:endParaRPr lang="ru-RU" dirty="0"/>
          </a:p>
        </p:txBody>
      </p:sp>
      <p:sp>
        <p:nvSpPr>
          <p:cNvPr id="3" name="Содержимое 2"/>
          <p:cNvSpPr>
            <a:spLocks noGrp="1"/>
          </p:cNvSpPr>
          <p:nvPr>
            <p:ph sz="quarter" idx="1"/>
          </p:nvPr>
        </p:nvSpPr>
        <p:spPr>
          <a:xfrm>
            <a:off x="457200" y="2928934"/>
            <a:ext cx="7467600" cy="1714512"/>
          </a:xfrm>
        </p:spPr>
        <p:txBody>
          <a:bodyPr/>
          <a:lstStyle/>
          <a:p>
            <a:pPr>
              <a:buNone/>
            </a:pPr>
            <a:r>
              <a:rPr lang="en-US" dirty="0" smtClean="0"/>
              <a:t>Aspen is perfectly tree. Aspen is perhaps, not for people, but for beasts. Young, it is green  with </a:t>
            </a:r>
            <a:r>
              <a:rPr lang="en-US" dirty="0" err="1" smtClean="0"/>
              <a:t>grey,or</a:t>
            </a:r>
            <a:r>
              <a:rPr lang="en-US" dirty="0" smtClean="0"/>
              <a:t>  grey  with green. </a:t>
            </a:r>
            <a:r>
              <a:rPr lang="en-US" dirty="0" err="1" smtClean="0"/>
              <a:t>Colour</a:t>
            </a:r>
            <a:r>
              <a:rPr lang="en-US" dirty="0" smtClean="0"/>
              <a:t> is not </a:t>
            </a:r>
            <a:r>
              <a:rPr lang="en-US" dirty="0" err="1" smtClean="0"/>
              <a:t>catched</a:t>
            </a:r>
            <a:r>
              <a:rPr lang="en-US" dirty="0" smtClean="0"/>
              <a:t>, and see it pleasantly. </a:t>
            </a:r>
            <a:endParaRPr lang="ru-RU" dirty="0"/>
          </a:p>
        </p:txBody>
      </p:sp>
      <p:pic>
        <p:nvPicPr>
          <p:cNvPr id="4" name="Рисунок 3" descr="Осина 1.jpg"/>
          <p:cNvPicPr>
            <a:picLocks noChangeAspect="1"/>
          </p:cNvPicPr>
          <p:nvPr/>
        </p:nvPicPr>
        <p:blipFill>
          <a:blip r:embed="rId2" cstate="email"/>
          <a:stretch>
            <a:fillRect/>
          </a:stretch>
        </p:blipFill>
        <p:spPr>
          <a:xfrm>
            <a:off x="4500562" y="4357694"/>
            <a:ext cx="3551011" cy="2290584"/>
          </a:xfrm>
          <a:prstGeom prst="rect">
            <a:avLst/>
          </a:prstGeom>
        </p:spPr>
      </p:pic>
      <p:pic>
        <p:nvPicPr>
          <p:cNvPr id="5" name="Рисунок 4" descr="Осина 3.jpg"/>
          <p:cNvPicPr>
            <a:picLocks noChangeAspect="1"/>
          </p:cNvPicPr>
          <p:nvPr/>
        </p:nvPicPr>
        <p:blipFill>
          <a:blip r:embed="rId3" cstate="email"/>
          <a:stretch>
            <a:fillRect/>
          </a:stretch>
        </p:blipFill>
        <p:spPr>
          <a:xfrm>
            <a:off x="7143768" y="428604"/>
            <a:ext cx="1452834" cy="3160594"/>
          </a:xfrm>
          <a:prstGeom prst="rect">
            <a:avLst/>
          </a:prstGeom>
        </p:spPr>
      </p:pic>
      <p:pic>
        <p:nvPicPr>
          <p:cNvPr id="7" name="Рисунок 6" descr="Осина 2.jpg"/>
          <p:cNvPicPr>
            <a:picLocks noChangeAspect="1"/>
          </p:cNvPicPr>
          <p:nvPr/>
        </p:nvPicPr>
        <p:blipFill>
          <a:blip r:embed="rId4" cstate="email"/>
          <a:stretch>
            <a:fillRect/>
          </a:stretch>
        </p:blipFill>
        <p:spPr>
          <a:xfrm>
            <a:off x="0" y="0"/>
            <a:ext cx="3606023" cy="219628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strips(downLeft)">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1"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770" decel="100000"/>
                                        <p:tgtEl>
                                          <p:spTgt spid="7"/>
                                        </p:tgtEl>
                                      </p:cBhvr>
                                    </p:animEffect>
                                    <p:animScale>
                                      <p:cBhvr>
                                        <p:cTn id="21" dur="770" decel="100000"/>
                                        <p:tgtEl>
                                          <p:spTgt spid="7"/>
                                        </p:tgtEl>
                                      </p:cBhvr>
                                      <p:from x="10000" y="10000"/>
                                      <p:to x="200000" y="450000"/>
                                    </p:animScale>
                                    <p:animScale>
                                      <p:cBhvr>
                                        <p:cTn id="22" dur="1230" accel="100000" fill="hold">
                                          <p:stCondLst>
                                            <p:cond delay="770"/>
                                          </p:stCondLst>
                                        </p:cTn>
                                        <p:tgtEl>
                                          <p:spTgt spid="7"/>
                                        </p:tgtEl>
                                      </p:cBhvr>
                                      <p:from x="200000" y="450000"/>
                                      <p:to x="100000" y="100000"/>
                                    </p:animScale>
                                    <p:set>
                                      <p:cBhvr>
                                        <p:cTn id="23" dur="770" fill="hold"/>
                                        <p:tgtEl>
                                          <p:spTgt spid="7"/>
                                        </p:tgtEl>
                                        <p:attrNameLst>
                                          <p:attrName>ppt_x</p:attrName>
                                        </p:attrNameLst>
                                      </p:cBhvr>
                                      <p:to>
                                        <p:strVal val="(0.5)"/>
                                      </p:to>
                                    </p:set>
                                    <p:anim from="(0.5)" to="(#ppt_x)" calcmode="lin" valueType="num">
                                      <p:cBhvr>
                                        <p:cTn id="24" dur="1230" accel="100000" fill="hold">
                                          <p:stCondLst>
                                            <p:cond delay="770"/>
                                          </p:stCondLst>
                                        </p:cTn>
                                        <p:tgtEl>
                                          <p:spTgt spid="7"/>
                                        </p:tgtEl>
                                        <p:attrNameLst>
                                          <p:attrName>ppt_x</p:attrName>
                                        </p:attrNameLst>
                                      </p:cBhvr>
                                    </p:anim>
                                    <p:set>
                                      <p:cBhvr>
                                        <p:cTn id="25" dur="770" fill="hold"/>
                                        <p:tgtEl>
                                          <p:spTgt spid="7"/>
                                        </p:tgtEl>
                                        <p:attrNameLst>
                                          <p:attrName>ppt_y</p:attrName>
                                        </p:attrNameLst>
                                      </p:cBhvr>
                                      <p:to>
                                        <p:strVal val="(#ppt_y+0.4)"/>
                                      </p:to>
                                    </p:set>
                                    <p:anim from="(#ppt_y+0.4)" to="(#ppt_y)" calcmode="lin" valueType="num">
                                      <p:cBhvr>
                                        <p:cTn id="26" dur="1230" accel="100000" fill="hold">
                                          <p:stCondLst>
                                            <p:cond delay="770"/>
                                          </p:stCondLst>
                                        </p:cTn>
                                        <p:tgtEl>
                                          <p:spTgt spid="7"/>
                                        </p:tgtEl>
                                        <p:attrNameLst>
                                          <p:attrName>ppt_y</p:attrName>
                                        </p:attrNameLst>
                                      </p:cBhvr>
                                    </p:anim>
                                  </p:childTnLst>
                                </p:cTn>
                              </p:par>
                            </p:childTnLst>
                          </p:cTn>
                        </p:par>
                      </p:childTnLst>
                    </p:cTn>
                  </p:par>
                  <p:par>
                    <p:cTn id="27" fill="hold">
                      <p:stCondLst>
                        <p:cond delay="indefinite"/>
                      </p:stCondLst>
                      <p:childTnLst>
                        <p:par>
                          <p:cTn id="28" fill="hold">
                            <p:stCondLst>
                              <p:cond delay="0"/>
                            </p:stCondLst>
                            <p:childTnLst>
                              <p:par>
                                <p:cTn id="29" presetID="13" presetClass="entr" presetSubtype="16"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plus(in)">
                                      <p:cBhvr>
                                        <p:cTn id="31" dur="20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21" presetClass="entr" presetSubtype="4" fill="hold" nodeType="click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wheel(4)">
                                      <p:cBhvr>
                                        <p:cTn id="36"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dirty="0" smtClean="0"/>
              <a:t>Pine</a:t>
            </a:r>
            <a:endParaRPr lang="ru-RU" dirty="0"/>
          </a:p>
        </p:txBody>
      </p:sp>
      <p:sp>
        <p:nvSpPr>
          <p:cNvPr id="3" name="Содержимое 2"/>
          <p:cNvSpPr>
            <a:spLocks noGrp="1"/>
          </p:cNvSpPr>
          <p:nvPr>
            <p:ph sz="quarter" idx="1"/>
          </p:nvPr>
        </p:nvSpPr>
        <p:spPr>
          <a:xfrm>
            <a:off x="457200" y="2786058"/>
            <a:ext cx="7467600" cy="1643074"/>
          </a:xfrm>
        </p:spPr>
        <p:txBody>
          <a:bodyPr/>
          <a:lstStyle/>
          <a:p>
            <a:pPr>
              <a:buNone/>
            </a:pPr>
            <a:r>
              <a:rPr lang="en-US" dirty="0" smtClean="0"/>
              <a:t>Pine is very interesting tree. Such tree begins from tiny mote. Cone ripens in autumn. It will open in winter  or following spring. Seed fly out from cone, each is on its own flaps.</a:t>
            </a:r>
            <a:endParaRPr lang="ru-RU" dirty="0"/>
          </a:p>
        </p:txBody>
      </p:sp>
      <p:pic>
        <p:nvPicPr>
          <p:cNvPr id="4" name="Рисунок 3" descr="Сосна 1.jpg"/>
          <p:cNvPicPr>
            <a:picLocks noChangeAspect="1"/>
          </p:cNvPicPr>
          <p:nvPr/>
        </p:nvPicPr>
        <p:blipFill>
          <a:blip r:embed="rId2" cstate="email"/>
          <a:stretch>
            <a:fillRect/>
          </a:stretch>
        </p:blipFill>
        <p:spPr>
          <a:xfrm>
            <a:off x="5929322" y="285728"/>
            <a:ext cx="2628343" cy="1970160"/>
          </a:xfrm>
          <a:prstGeom prst="rect">
            <a:avLst/>
          </a:prstGeom>
        </p:spPr>
      </p:pic>
      <p:pic>
        <p:nvPicPr>
          <p:cNvPr id="5" name="Рисунок 4" descr="Сосна 2.jpg"/>
          <p:cNvPicPr>
            <a:picLocks noChangeAspect="1"/>
          </p:cNvPicPr>
          <p:nvPr/>
        </p:nvPicPr>
        <p:blipFill>
          <a:blip r:embed="rId3" cstate="email"/>
          <a:stretch>
            <a:fillRect/>
          </a:stretch>
        </p:blipFill>
        <p:spPr>
          <a:xfrm>
            <a:off x="285720" y="5544312"/>
            <a:ext cx="4285488" cy="1313688"/>
          </a:xfrm>
          <a:prstGeom prst="rect">
            <a:avLst/>
          </a:prstGeom>
        </p:spPr>
      </p:pic>
      <p:pic>
        <p:nvPicPr>
          <p:cNvPr id="6" name="Рисунок 5" descr="Сосна 3.jpg"/>
          <p:cNvPicPr>
            <a:picLocks noChangeAspect="1"/>
          </p:cNvPicPr>
          <p:nvPr/>
        </p:nvPicPr>
        <p:blipFill>
          <a:blip r:embed="rId4" cstate="email"/>
          <a:stretch>
            <a:fillRect/>
          </a:stretch>
        </p:blipFill>
        <p:spPr>
          <a:xfrm>
            <a:off x="6858016" y="3968906"/>
            <a:ext cx="1775650" cy="2889094"/>
          </a:xfrm>
          <a:prstGeom prst="rect">
            <a:avLst/>
          </a:prstGeom>
        </p:spPr>
      </p:pic>
      <p:pic>
        <p:nvPicPr>
          <p:cNvPr id="7" name="Рисунок 6" descr="Сосна 4.jpg"/>
          <p:cNvPicPr>
            <a:picLocks noChangeAspect="1"/>
          </p:cNvPicPr>
          <p:nvPr/>
        </p:nvPicPr>
        <p:blipFill>
          <a:blip r:embed="rId5" cstate="email"/>
          <a:stretch>
            <a:fillRect/>
          </a:stretch>
        </p:blipFill>
        <p:spPr>
          <a:xfrm>
            <a:off x="110665" y="285728"/>
            <a:ext cx="3294889" cy="235745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par>
                          <p:cTn id="8" fill="hold">
                            <p:stCondLst>
                              <p:cond delay="2000"/>
                            </p:stCondLst>
                            <p:childTnLst>
                              <p:par>
                                <p:cTn id="9" presetID="13" presetClass="entr" presetSubtype="16"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plus(in)">
                                      <p:cBhvr>
                                        <p:cTn id="11" dur="2000"/>
                                        <p:tgtEl>
                                          <p:spTgt spid="3">
                                            <p:txEl>
                                              <p:pRg st="0" end="0"/>
                                            </p:txEl>
                                          </p:spTgt>
                                        </p:tgtEl>
                                      </p:cBhvr>
                                    </p:animEffect>
                                  </p:childTnLst>
                                </p:cTn>
                              </p:par>
                            </p:childTnLst>
                          </p:cTn>
                        </p:par>
                        <p:par>
                          <p:cTn id="12" fill="hold">
                            <p:stCondLst>
                              <p:cond delay="4000"/>
                            </p:stCondLst>
                            <p:childTnLst>
                              <p:par>
                                <p:cTn id="13" presetID="3" presetClass="entr" presetSubtype="1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linds(horizontal)">
                                      <p:cBhvr>
                                        <p:cTn id="15" dur="500"/>
                                        <p:tgtEl>
                                          <p:spTgt spid="7"/>
                                        </p:tgtEl>
                                      </p:cBhvr>
                                    </p:animEffect>
                                  </p:childTnLst>
                                </p:cTn>
                              </p:par>
                            </p:childTnLst>
                          </p:cTn>
                        </p:par>
                        <p:par>
                          <p:cTn id="16" fill="hold">
                            <p:stCondLst>
                              <p:cond delay="4500"/>
                            </p:stCondLst>
                            <p:childTnLst>
                              <p:par>
                                <p:cTn id="17" presetID="35"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2000"/>
                                        <p:tgtEl>
                                          <p:spTgt spid="4"/>
                                        </p:tgtEl>
                                      </p:cBhvr>
                                    </p:animEffect>
                                    <p:anim calcmode="lin" valueType="num">
                                      <p:cBhvr>
                                        <p:cTn id="20" dur="2000" fill="hold"/>
                                        <p:tgtEl>
                                          <p:spTgt spid="4"/>
                                        </p:tgtEl>
                                        <p:attrNameLst>
                                          <p:attrName>style.rotation</p:attrName>
                                        </p:attrNameLst>
                                      </p:cBhvr>
                                      <p:tavLst>
                                        <p:tav tm="0">
                                          <p:val>
                                            <p:fltVal val="720"/>
                                          </p:val>
                                        </p:tav>
                                        <p:tav tm="100000">
                                          <p:val>
                                            <p:fltVal val="0"/>
                                          </p:val>
                                        </p:tav>
                                      </p:tavLst>
                                    </p:anim>
                                    <p:anim calcmode="lin" valueType="num">
                                      <p:cBhvr>
                                        <p:cTn id="21" dur="2000" fill="hold"/>
                                        <p:tgtEl>
                                          <p:spTgt spid="4"/>
                                        </p:tgtEl>
                                        <p:attrNameLst>
                                          <p:attrName>ppt_h</p:attrName>
                                        </p:attrNameLst>
                                      </p:cBhvr>
                                      <p:tavLst>
                                        <p:tav tm="0">
                                          <p:val>
                                            <p:fltVal val="0"/>
                                          </p:val>
                                        </p:tav>
                                        <p:tav tm="100000">
                                          <p:val>
                                            <p:strVal val="#ppt_h"/>
                                          </p:val>
                                        </p:tav>
                                      </p:tavLst>
                                    </p:anim>
                                    <p:anim calcmode="lin" valueType="num">
                                      <p:cBhvr>
                                        <p:cTn id="22" dur="2000" fill="hold"/>
                                        <p:tgtEl>
                                          <p:spTgt spid="4"/>
                                        </p:tgtEl>
                                        <p:attrNameLst>
                                          <p:attrName>ppt_w</p:attrName>
                                        </p:attrNameLst>
                                      </p:cBhvr>
                                      <p:tavLst>
                                        <p:tav tm="0">
                                          <p:val>
                                            <p:fltVal val="0"/>
                                          </p:val>
                                        </p:tav>
                                        <p:tav tm="100000">
                                          <p:val>
                                            <p:strVal val="#ppt_w"/>
                                          </p:val>
                                        </p:tav>
                                      </p:tavLst>
                                    </p:anim>
                                  </p:childTnLst>
                                </p:cTn>
                              </p:par>
                            </p:childTnLst>
                          </p:cTn>
                        </p:par>
                        <p:par>
                          <p:cTn id="23" fill="hold">
                            <p:stCondLst>
                              <p:cond delay="6500"/>
                            </p:stCondLst>
                            <p:childTnLst>
                              <p:par>
                                <p:cTn id="24" presetID="21" presetClass="entr" presetSubtype="4" fill="hold"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heel(4)">
                                      <p:cBhvr>
                                        <p:cTn id="26" dur="2000"/>
                                        <p:tgtEl>
                                          <p:spTgt spid="5"/>
                                        </p:tgtEl>
                                      </p:cBhvr>
                                    </p:animEffect>
                                  </p:childTnLst>
                                </p:cTn>
                              </p:par>
                            </p:childTnLst>
                          </p:cTn>
                        </p:par>
                        <p:par>
                          <p:cTn id="27" fill="hold">
                            <p:stCondLst>
                              <p:cond delay="8500"/>
                            </p:stCondLst>
                            <p:childTnLst>
                              <p:par>
                                <p:cTn id="28" presetID="5" presetClass="entr" presetSubtype="10" fill="hold"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checkerboard(across)">
                                      <p:cBhvr>
                                        <p:cTn id="3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Рисунок 17" descr="Береза 1.jpg"/>
          <p:cNvPicPr>
            <a:picLocks noChangeAspect="1"/>
          </p:cNvPicPr>
          <p:nvPr/>
        </p:nvPicPr>
        <p:blipFill>
          <a:blip r:embed="rId2" cstate="email"/>
          <a:stretch>
            <a:fillRect/>
          </a:stretch>
        </p:blipFill>
        <p:spPr>
          <a:xfrm>
            <a:off x="357158" y="285728"/>
            <a:ext cx="1821474" cy="1114614"/>
          </a:xfrm>
          <a:prstGeom prst="rect">
            <a:avLst/>
          </a:prstGeom>
        </p:spPr>
      </p:pic>
      <p:sp>
        <p:nvSpPr>
          <p:cNvPr id="2" name="Заголовок 1"/>
          <p:cNvSpPr>
            <a:spLocks noGrp="1"/>
          </p:cNvSpPr>
          <p:nvPr>
            <p:ph type="title"/>
          </p:nvPr>
        </p:nvSpPr>
        <p:spPr>
          <a:xfrm>
            <a:off x="357158" y="285728"/>
            <a:ext cx="7467600" cy="582594"/>
          </a:xfrm>
        </p:spPr>
        <p:txBody>
          <a:bodyPr>
            <a:normAutofit/>
          </a:bodyPr>
          <a:lstStyle/>
          <a:p>
            <a:pPr algn="ctr"/>
            <a:r>
              <a:rPr lang="en-US" dirty="0" smtClean="0"/>
              <a:t>crossword</a:t>
            </a:r>
            <a:endParaRPr lang="ru-RU" dirty="0"/>
          </a:p>
        </p:txBody>
      </p:sp>
      <p:graphicFrame>
        <p:nvGraphicFramePr>
          <p:cNvPr id="4" name="Содержимое 3"/>
          <p:cNvGraphicFramePr>
            <a:graphicFrameLocks noGrp="1"/>
          </p:cNvGraphicFramePr>
          <p:nvPr>
            <p:ph sz="quarter" idx="1"/>
          </p:nvPr>
        </p:nvGraphicFramePr>
        <p:xfrm>
          <a:off x="3071802" y="1214422"/>
          <a:ext cx="328586" cy="1473200"/>
        </p:xfrm>
        <a:graphic>
          <a:graphicData uri="http://schemas.openxmlformats.org/drawingml/2006/table">
            <a:tbl>
              <a:tblPr firstRow="1" bandRow="1">
                <a:tableStyleId>{5C22544A-7EE6-4342-B048-85BDC9FD1C3A}</a:tableStyleId>
              </a:tblPr>
              <a:tblGrid>
                <a:gridCol w="328586"/>
              </a:tblGrid>
              <a:tr h="0">
                <a:tc>
                  <a:txBody>
                    <a:bodyPr/>
                    <a:lstStyle/>
                    <a:p>
                      <a:endParaRPr lang="ru-RU" dirty="0"/>
                    </a:p>
                  </a:txBody>
                  <a:tcPr>
                    <a:solidFill>
                      <a:srgbClr val="00B050"/>
                    </a:solidFill>
                  </a:tcPr>
                </a:tc>
              </a:tr>
              <a:tr h="134306">
                <a:tc>
                  <a:txBody>
                    <a:bodyPr/>
                    <a:lstStyle/>
                    <a:p>
                      <a:endParaRPr lang="ru-RU" dirty="0"/>
                    </a:p>
                  </a:txBody>
                  <a:tcPr>
                    <a:solidFill>
                      <a:srgbClr val="00B050"/>
                    </a:solidFill>
                  </a:tcPr>
                </a:tc>
              </a:tr>
              <a:tr h="370840">
                <a:tc>
                  <a:txBody>
                    <a:bodyPr/>
                    <a:lstStyle/>
                    <a:p>
                      <a:endParaRPr lang="ru-RU" dirty="0"/>
                    </a:p>
                  </a:txBody>
                  <a:tcPr>
                    <a:solidFill>
                      <a:srgbClr val="00B050"/>
                    </a:solidFill>
                  </a:tcPr>
                </a:tc>
              </a:tr>
              <a:tr h="370840">
                <a:tc>
                  <a:txBody>
                    <a:bodyPr/>
                    <a:lstStyle/>
                    <a:p>
                      <a:endParaRPr lang="ru-RU" dirty="0"/>
                    </a:p>
                  </a:txBody>
                  <a:tcPr>
                    <a:solidFill>
                      <a:srgbClr val="00B050"/>
                    </a:solidFill>
                  </a:tcPr>
                </a:tc>
              </a:tr>
            </a:tbl>
          </a:graphicData>
        </a:graphic>
      </p:graphicFrame>
      <p:graphicFrame>
        <p:nvGraphicFramePr>
          <p:cNvPr id="5" name="Таблица 4"/>
          <p:cNvGraphicFramePr>
            <a:graphicFrameLocks noGrp="1"/>
          </p:cNvGraphicFramePr>
          <p:nvPr/>
        </p:nvGraphicFramePr>
        <p:xfrm>
          <a:off x="3428992" y="2357430"/>
          <a:ext cx="928694" cy="370840"/>
        </p:xfrm>
        <a:graphic>
          <a:graphicData uri="http://schemas.openxmlformats.org/drawingml/2006/table">
            <a:tbl>
              <a:tblPr firstRow="1" bandRow="1">
                <a:tableStyleId>{5C22544A-7EE6-4342-B048-85BDC9FD1C3A}</a:tableStyleId>
              </a:tblPr>
              <a:tblGrid>
                <a:gridCol w="464347"/>
                <a:gridCol w="464347"/>
              </a:tblGrid>
              <a:tr h="370840">
                <a:tc>
                  <a:txBody>
                    <a:bodyPr/>
                    <a:lstStyle/>
                    <a:p>
                      <a:endParaRPr lang="ru-RU" b="0" dirty="0"/>
                    </a:p>
                  </a:txBody>
                  <a:tcPr>
                    <a:solidFill>
                      <a:srgbClr val="FFFF00"/>
                    </a:solidFill>
                  </a:tcPr>
                </a:tc>
                <a:tc>
                  <a:txBody>
                    <a:bodyPr/>
                    <a:lstStyle/>
                    <a:p>
                      <a:endParaRPr lang="ru-RU" b="0" dirty="0"/>
                    </a:p>
                  </a:txBody>
                  <a:tcPr>
                    <a:solidFill>
                      <a:srgbClr val="FFFF00"/>
                    </a:solidFill>
                  </a:tcPr>
                </a:tc>
              </a:tr>
            </a:tbl>
          </a:graphicData>
        </a:graphic>
      </p:graphicFrame>
      <p:graphicFrame>
        <p:nvGraphicFramePr>
          <p:cNvPr id="6" name="Таблица 5"/>
          <p:cNvGraphicFramePr>
            <a:graphicFrameLocks noGrp="1"/>
          </p:cNvGraphicFramePr>
          <p:nvPr/>
        </p:nvGraphicFramePr>
        <p:xfrm>
          <a:off x="3929058" y="2714620"/>
          <a:ext cx="428628" cy="1483360"/>
        </p:xfrm>
        <a:graphic>
          <a:graphicData uri="http://schemas.openxmlformats.org/drawingml/2006/table">
            <a:tbl>
              <a:tblPr firstRow="1" bandRow="1">
                <a:tableStyleId>{5C22544A-7EE6-4342-B048-85BDC9FD1C3A}</a:tableStyleId>
              </a:tblPr>
              <a:tblGrid>
                <a:gridCol w="428628"/>
              </a:tblGrid>
              <a:tr h="370840">
                <a:tc>
                  <a:txBody>
                    <a:bodyPr/>
                    <a:lstStyle/>
                    <a:p>
                      <a:endParaRPr lang="ru-RU" dirty="0"/>
                    </a:p>
                  </a:txBody>
                  <a:tcPr>
                    <a:solidFill>
                      <a:srgbClr val="FF0000"/>
                    </a:solidFill>
                  </a:tcPr>
                </a:tc>
              </a:tr>
              <a:tr h="370840">
                <a:tc>
                  <a:txBody>
                    <a:bodyPr/>
                    <a:lstStyle/>
                    <a:p>
                      <a:endParaRPr lang="ru-RU" dirty="0"/>
                    </a:p>
                  </a:txBody>
                  <a:tcPr>
                    <a:solidFill>
                      <a:srgbClr val="FF0000"/>
                    </a:solidFill>
                  </a:tcPr>
                </a:tc>
              </a:tr>
              <a:tr h="370840">
                <a:tc>
                  <a:txBody>
                    <a:bodyPr/>
                    <a:lstStyle/>
                    <a:p>
                      <a:endParaRPr lang="ru-RU" dirty="0"/>
                    </a:p>
                  </a:txBody>
                  <a:tcPr>
                    <a:solidFill>
                      <a:srgbClr val="FF0000"/>
                    </a:solidFill>
                  </a:tcPr>
                </a:tc>
              </a:tr>
              <a:tr h="370840">
                <a:tc>
                  <a:txBody>
                    <a:bodyPr/>
                    <a:lstStyle/>
                    <a:p>
                      <a:endParaRPr lang="ru-RU" dirty="0"/>
                    </a:p>
                  </a:txBody>
                  <a:tcPr>
                    <a:solidFill>
                      <a:srgbClr val="FF0000"/>
                    </a:solidFill>
                  </a:tcPr>
                </a:tc>
              </a:tr>
            </a:tbl>
          </a:graphicData>
        </a:graphic>
      </p:graphicFrame>
      <p:graphicFrame>
        <p:nvGraphicFramePr>
          <p:cNvPr id="7" name="Таблица 6"/>
          <p:cNvGraphicFramePr>
            <a:graphicFrameLocks noGrp="1"/>
          </p:cNvGraphicFramePr>
          <p:nvPr/>
        </p:nvGraphicFramePr>
        <p:xfrm>
          <a:off x="4357686" y="3071810"/>
          <a:ext cx="1833555" cy="370840"/>
        </p:xfrm>
        <a:graphic>
          <a:graphicData uri="http://schemas.openxmlformats.org/drawingml/2006/table">
            <a:tbl>
              <a:tblPr firstRow="1" bandRow="1">
                <a:tableStyleId>{5C22544A-7EE6-4342-B048-85BDC9FD1C3A}</a:tableStyleId>
              </a:tblPr>
              <a:tblGrid>
                <a:gridCol w="366711"/>
                <a:gridCol w="366711"/>
                <a:gridCol w="366711"/>
                <a:gridCol w="366711"/>
                <a:gridCol w="366711"/>
              </a:tblGrid>
              <a:tr h="370840">
                <a:tc>
                  <a:txBody>
                    <a:bodyPr/>
                    <a:lstStyle/>
                    <a:p>
                      <a:endParaRPr lang="ru-RU" dirty="0"/>
                    </a:p>
                  </a:txBody>
                  <a:tcPr/>
                </a:tc>
                <a:tc>
                  <a:txBody>
                    <a:bodyPr/>
                    <a:lstStyle/>
                    <a:p>
                      <a:endParaRPr lang="ru-RU" dirty="0"/>
                    </a:p>
                  </a:txBody>
                  <a:tcPr>
                    <a:solidFill>
                      <a:schemeClr val="accent1"/>
                    </a:solidFill>
                  </a:tcPr>
                </a:tc>
                <a:tc>
                  <a:txBody>
                    <a:bodyPr/>
                    <a:lstStyle/>
                    <a:p>
                      <a:endParaRPr lang="ru-RU"/>
                    </a:p>
                  </a:txBody>
                  <a:tcPr/>
                </a:tc>
                <a:tc>
                  <a:txBody>
                    <a:bodyPr/>
                    <a:lstStyle/>
                    <a:p>
                      <a:endParaRPr lang="ru-RU"/>
                    </a:p>
                  </a:txBody>
                  <a:tcPr/>
                </a:tc>
                <a:tc>
                  <a:txBody>
                    <a:bodyPr/>
                    <a:lstStyle/>
                    <a:p>
                      <a:endParaRPr lang="ru-RU" dirty="0"/>
                    </a:p>
                  </a:txBody>
                  <a:tcPr/>
                </a:tc>
              </a:tr>
            </a:tbl>
          </a:graphicData>
        </a:graphic>
      </p:graphicFrame>
      <p:graphicFrame>
        <p:nvGraphicFramePr>
          <p:cNvPr id="8" name="Таблица 7"/>
          <p:cNvGraphicFramePr>
            <a:graphicFrameLocks noGrp="1"/>
          </p:cNvGraphicFramePr>
          <p:nvPr/>
        </p:nvGraphicFramePr>
        <p:xfrm>
          <a:off x="2643174" y="3857628"/>
          <a:ext cx="1333488" cy="365760"/>
        </p:xfrm>
        <a:graphic>
          <a:graphicData uri="http://schemas.openxmlformats.org/drawingml/2006/table">
            <a:tbl>
              <a:tblPr firstRow="1" bandRow="1">
                <a:tableStyleId>{5C22544A-7EE6-4342-B048-85BDC9FD1C3A}</a:tableStyleId>
              </a:tblPr>
              <a:tblGrid>
                <a:gridCol w="444496"/>
                <a:gridCol w="444496"/>
                <a:gridCol w="444496"/>
              </a:tblGrid>
              <a:tr h="365760">
                <a:tc>
                  <a:txBody>
                    <a:bodyPr/>
                    <a:lstStyle/>
                    <a:p>
                      <a:endParaRPr lang="ru-RU" dirty="0"/>
                    </a:p>
                  </a:txBody>
                  <a:tcPr>
                    <a:solidFill>
                      <a:schemeClr val="accent2">
                        <a:lumMod val="40000"/>
                        <a:lumOff val="60000"/>
                      </a:schemeClr>
                    </a:solidFill>
                  </a:tcPr>
                </a:tc>
                <a:tc>
                  <a:txBody>
                    <a:bodyPr/>
                    <a:lstStyle/>
                    <a:p>
                      <a:endParaRPr lang="ru-RU" dirty="0"/>
                    </a:p>
                  </a:txBody>
                  <a:tcPr>
                    <a:solidFill>
                      <a:schemeClr val="accent2">
                        <a:lumMod val="40000"/>
                        <a:lumOff val="60000"/>
                      </a:schemeClr>
                    </a:solidFill>
                  </a:tcPr>
                </a:tc>
                <a:tc>
                  <a:txBody>
                    <a:bodyPr/>
                    <a:lstStyle/>
                    <a:p>
                      <a:endParaRPr lang="ru-RU" dirty="0"/>
                    </a:p>
                  </a:txBody>
                  <a:tcPr>
                    <a:solidFill>
                      <a:schemeClr val="accent2">
                        <a:lumMod val="40000"/>
                        <a:lumOff val="60000"/>
                      </a:schemeClr>
                    </a:solidFill>
                  </a:tcPr>
                </a:tc>
              </a:tr>
            </a:tbl>
          </a:graphicData>
        </a:graphic>
      </p:graphicFrame>
      <p:graphicFrame>
        <p:nvGraphicFramePr>
          <p:cNvPr id="9" name="Таблица 8"/>
          <p:cNvGraphicFramePr>
            <a:graphicFrameLocks noGrp="1"/>
          </p:cNvGraphicFramePr>
          <p:nvPr/>
        </p:nvGraphicFramePr>
        <p:xfrm>
          <a:off x="3143240" y="3500438"/>
          <a:ext cx="404794" cy="370840"/>
        </p:xfrm>
        <a:graphic>
          <a:graphicData uri="http://schemas.openxmlformats.org/drawingml/2006/table">
            <a:tbl>
              <a:tblPr firstRow="1" bandRow="1">
                <a:tableStyleId>{5C22544A-7EE6-4342-B048-85BDC9FD1C3A}</a:tableStyleId>
              </a:tblPr>
              <a:tblGrid>
                <a:gridCol w="404794"/>
              </a:tblGrid>
              <a:tr h="370840">
                <a:tc>
                  <a:txBody>
                    <a:bodyPr/>
                    <a:lstStyle/>
                    <a:p>
                      <a:endParaRPr lang="ru-RU" dirty="0"/>
                    </a:p>
                  </a:txBody>
                  <a:tcPr>
                    <a:solidFill>
                      <a:srgbClr val="0070C0"/>
                    </a:solidFill>
                  </a:tcPr>
                </a:tc>
              </a:tr>
            </a:tbl>
          </a:graphicData>
        </a:graphic>
      </p:graphicFrame>
      <p:graphicFrame>
        <p:nvGraphicFramePr>
          <p:cNvPr id="11" name="Таблица 10"/>
          <p:cNvGraphicFramePr>
            <a:graphicFrameLocks noGrp="1"/>
          </p:cNvGraphicFramePr>
          <p:nvPr/>
        </p:nvGraphicFramePr>
        <p:xfrm>
          <a:off x="3143240" y="4572008"/>
          <a:ext cx="404794" cy="370840"/>
        </p:xfrm>
        <a:graphic>
          <a:graphicData uri="http://schemas.openxmlformats.org/drawingml/2006/table">
            <a:tbl>
              <a:tblPr firstRow="1" bandRow="1">
                <a:tableStyleId>{5C22544A-7EE6-4342-B048-85BDC9FD1C3A}</a:tableStyleId>
              </a:tblPr>
              <a:tblGrid>
                <a:gridCol w="404794"/>
              </a:tblGrid>
              <a:tr h="370840">
                <a:tc>
                  <a:txBody>
                    <a:bodyPr/>
                    <a:lstStyle/>
                    <a:p>
                      <a:endParaRPr lang="ru-RU" dirty="0"/>
                    </a:p>
                  </a:txBody>
                  <a:tcPr>
                    <a:solidFill>
                      <a:srgbClr val="7030A0"/>
                    </a:solidFill>
                  </a:tcPr>
                </a:tc>
              </a:tr>
            </a:tbl>
          </a:graphicData>
        </a:graphic>
      </p:graphicFrame>
      <p:graphicFrame>
        <p:nvGraphicFramePr>
          <p:cNvPr id="12" name="Таблица 11"/>
          <p:cNvGraphicFramePr>
            <a:graphicFrameLocks noGrp="1"/>
          </p:cNvGraphicFramePr>
          <p:nvPr/>
        </p:nvGraphicFramePr>
        <p:xfrm>
          <a:off x="3500430" y="4572008"/>
          <a:ext cx="2786084" cy="365760"/>
        </p:xfrm>
        <a:graphic>
          <a:graphicData uri="http://schemas.openxmlformats.org/drawingml/2006/table">
            <a:tbl>
              <a:tblPr firstRow="1" bandRow="1">
                <a:tableStyleId>{5C22544A-7EE6-4342-B048-85BDC9FD1C3A}</a:tableStyleId>
              </a:tblPr>
              <a:tblGrid>
                <a:gridCol w="398012"/>
                <a:gridCol w="398012"/>
                <a:gridCol w="398012"/>
                <a:gridCol w="398012"/>
                <a:gridCol w="398012"/>
                <a:gridCol w="295956"/>
                <a:gridCol w="500068"/>
              </a:tblGrid>
              <a:tr h="357190">
                <a:tc>
                  <a:txBody>
                    <a:bodyPr/>
                    <a:lstStyle/>
                    <a:p>
                      <a:endParaRPr lang="ru-RU" dirty="0"/>
                    </a:p>
                  </a:txBody>
                  <a:tcPr>
                    <a:solidFill>
                      <a:srgbClr val="7030A0"/>
                    </a:solidFill>
                  </a:tcPr>
                </a:tc>
                <a:tc>
                  <a:txBody>
                    <a:bodyPr/>
                    <a:lstStyle/>
                    <a:p>
                      <a:endParaRPr lang="ru-RU" dirty="0"/>
                    </a:p>
                  </a:txBody>
                  <a:tcPr>
                    <a:solidFill>
                      <a:srgbClr val="7030A0"/>
                    </a:solidFill>
                  </a:tcPr>
                </a:tc>
                <a:tc>
                  <a:txBody>
                    <a:bodyPr/>
                    <a:lstStyle/>
                    <a:p>
                      <a:endParaRPr lang="ru-RU" dirty="0"/>
                    </a:p>
                  </a:txBody>
                  <a:tcPr>
                    <a:solidFill>
                      <a:srgbClr val="7030A0"/>
                    </a:solidFill>
                  </a:tcPr>
                </a:tc>
                <a:tc>
                  <a:txBody>
                    <a:bodyPr/>
                    <a:lstStyle/>
                    <a:p>
                      <a:endParaRPr lang="ru-RU" dirty="0"/>
                    </a:p>
                  </a:txBody>
                  <a:tcPr>
                    <a:solidFill>
                      <a:srgbClr val="7030A0"/>
                    </a:solidFill>
                  </a:tcPr>
                </a:tc>
                <a:tc>
                  <a:txBody>
                    <a:bodyPr/>
                    <a:lstStyle/>
                    <a:p>
                      <a:endParaRPr lang="ru-RU" dirty="0"/>
                    </a:p>
                  </a:txBody>
                  <a:tcPr>
                    <a:solidFill>
                      <a:srgbClr val="7030A0"/>
                    </a:solidFill>
                  </a:tcPr>
                </a:tc>
                <a:tc>
                  <a:txBody>
                    <a:bodyPr/>
                    <a:lstStyle/>
                    <a:p>
                      <a:endParaRPr lang="ru-RU" dirty="0"/>
                    </a:p>
                  </a:txBody>
                  <a:tcPr>
                    <a:solidFill>
                      <a:srgbClr val="7030A0"/>
                    </a:solidFill>
                  </a:tcPr>
                </a:tc>
                <a:tc>
                  <a:txBody>
                    <a:bodyPr/>
                    <a:lstStyle/>
                    <a:p>
                      <a:endParaRPr lang="ru-RU" dirty="0"/>
                    </a:p>
                  </a:txBody>
                  <a:tcPr>
                    <a:solidFill>
                      <a:srgbClr val="7030A0"/>
                    </a:solidFill>
                  </a:tcPr>
                </a:tc>
              </a:tr>
            </a:tbl>
          </a:graphicData>
        </a:graphic>
      </p:graphicFrame>
      <p:graphicFrame>
        <p:nvGraphicFramePr>
          <p:cNvPr id="14" name="Таблица 13"/>
          <p:cNvGraphicFramePr>
            <a:graphicFrameLocks noGrp="1"/>
          </p:cNvGraphicFramePr>
          <p:nvPr/>
        </p:nvGraphicFramePr>
        <p:xfrm>
          <a:off x="5072066" y="1928802"/>
          <a:ext cx="428628" cy="1112520"/>
        </p:xfrm>
        <a:graphic>
          <a:graphicData uri="http://schemas.openxmlformats.org/drawingml/2006/table">
            <a:tbl>
              <a:tblPr firstRow="1" bandRow="1">
                <a:tableStyleId>{5C22544A-7EE6-4342-B048-85BDC9FD1C3A}</a:tableStyleId>
              </a:tblPr>
              <a:tblGrid>
                <a:gridCol w="428628"/>
              </a:tblGrid>
              <a:tr h="370840">
                <a:tc>
                  <a:txBody>
                    <a:bodyPr/>
                    <a:lstStyle/>
                    <a:p>
                      <a:endParaRPr lang="ru-RU" dirty="0"/>
                    </a:p>
                  </a:txBody>
                  <a:tcPr>
                    <a:solidFill>
                      <a:schemeClr val="accent1">
                        <a:lumMod val="40000"/>
                        <a:lumOff val="60000"/>
                      </a:schemeClr>
                    </a:solidFill>
                  </a:tcPr>
                </a:tc>
              </a:tr>
              <a:tr h="370840">
                <a:tc>
                  <a:txBody>
                    <a:bodyPr/>
                    <a:lstStyle/>
                    <a:p>
                      <a:endParaRPr lang="ru-RU" dirty="0"/>
                    </a:p>
                  </a:txBody>
                  <a:tcPr/>
                </a:tc>
              </a:tr>
              <a:tr h="370840">
                <a:tc>
                  <a:txBody>
                    <a:bodyPr/>
                    <a:lstStyle/>
                    <a:p>
                      <a:endParaRPr lang="ru-RU" dirty="0"/>
                    </a:p>
                  </a:txBody>
                  <a:tcPr/>
                </a:tc>
              </a:tr>
            </a:tbl>
          </a:graphicData>
        </a:graphic>
      </p:graphicFrame>
      <p:graphicFrame>
        <p:nvGraphicFramePr>
          <p:cNvPr id="15" name="Таблица 14"/>
          <p:cNvGraphicFramePr>
            <a:graphicFrameLocks noGrp="1"/>
          </p:cNvGraphicFramePr>
          <p:nvPr/>
        </p:nvGraphicFramePr>
        <p:xfrm>
          <a:off x="5072066" y="3429000"/>
          <a:ext cx="404794" cy="741680"/>
        </p:xfrm>
        <a:graphic>
          <a:graphicData uri="http://schemas.openxmlformats.org/drawingml/2006/table">
            <a:tbl>
              <a:tblPr firstRow="1" bandRow="1">
                <a:tableStyleId>{5C22544A-7EE6-4342-B048-85BDC9FD1C3A}</a:tableStyleId>
              </a:tblPr>
              <a:tblGrid>
                <a:gridCol w="404794"/>
              </a:tblGrid>
              <a:tr h="370840">
                <a:tc>
                  <a:txBody>
                    <a:bodyPr/>
                    <a:lstStyle/>
                    <a:p>
                      <a:endParaRPr lang="ru-RU" dirty="0"/>
                    </a:p>
                  </a:txBody>
                  <a:tcPr>
                    <a:solidFill>
                      <a:schemeClr val="accent1">
                        <a:lumMod val="40000"/>
                        <a:lumOff val="60000"/>
                      </a:schemeClr>
                    </a:solidFill>
                  </a:tcPr>
                </a:tc>
              </a:tr>
              <a:tr h="370840">
                <a:tc>
                  <a:txBody>
                    <a:bodyPr/>
                    <a:lstStyle/>
                    <a:p>
                      <a:endParaRPr lang="ru-RU" dirty="0"/>
                    </a:p>
                  </a:txBody>
                  <a:tcPr/>
                </a:tc>
              </a:tr>
            </a:tbl>
          </a:graphicData>
        </a:graphic>
      </p:graphicFrame>
      <p:graphicFrame>
        <p:nvGraphicFramePr>
          <p:cNvPr id="16" name="Таблица 15"/>
          <p:cNvGraphicFramePr>
            <a:graphicFrameLocks noGrp="1"/>
          </p:cNvGraphicFramePr>
          <p:nvPr/>
        </p:nvGraphicFramePr>
        <p:xfrm>
          <a:off x="5786446" y="2357430"/>
          <a:ext cx="428628" cy="736600"/>
        </p:xfrm>
        <a:graphic>
          <a:graphicData uri="http://schemas.openxmlformats.org/drawingml/2006/table">
            <a:tbl>
              <a:tblPr firstRow="1" bandRow="1">
                <a:tableStyleId>{5C22544A-7EE6-4342-B048-85BDC9FD1C3A}</a:tableStyleId>
              </a:tblPr>
              <a:tblGrid>
                <a:gridCol w="428628"/>
              </a:tblGrid>
              <a:tr h="299402">
                <a:tc>
                  <a:txBody>
                    <a:bodyPr/>
                    <a:lstStyle/>
                    <a:p>
                      <a:endParaRPr lang="ru-RU" dirty="0"/>
                    </a:p>
                  </a:txBody>
                  <a:tcPr>
                    <a:solidFill>
                      <a:srgbClr val="A8F640"/>
                    </a:solidFill>
                  </a:tcPr>
                </a:tc>
              </a:tr>
              <a:tr h="370840">
                <a:tc>
                  <a:txBody>
                    <a:bodyPr/>
                    <a:lstStyle/>
                    <a:p>
                      <a:endParaRPr lang="ru-RU" dirty="0"/>
                    </a:p>
                  </a:txBody>
                  <a:tcPr>
                    <a:solidFill>
                      <a:srgbClr val="A8F640"/>
                    </a:solidFill>
                  </a:tcPr>
                </a:tc>
              </a:tr>
            </a:tbl>
          </a:graphicData>
        </a:graphic>
      </p:graphicFrame>
      <p:sp>
        <p:nvSpPr>
          <p:cNvPr id="17" name="Овал 16"/>
          <p:cNvSpPr/>
          <p:nvPr/>
        </p:nvSpPr>
        <p:spPr>
          <a:xfrm>
            <a:off x="428596" y="357166"/>
            <a:ext cx="285752" cy="285752"/>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9" name="Рисунок 18" descr="Липа 1.jpg"/>
          <p:cNvPicPr>
            <a:picLocks noChangeAspect="1"/>
          </p:cNvPicPr>
          <p:nvPr/>
        </p:nvPicPr>
        <p:blipFill>
          <a:blip r:embed="rId3" cstate="email"/>
          <a:stretch>
            <a:fillRect/>
          </a:stretch>
        </p:blipFill>
        <p:spPr>
          <a:xfrm>
            <a:off x="5500694" y="214289"/>
            <a:ext cx="1857388" cy="1224277"/>
          </a:xfrm>
          <a:prstGeom prst="rect">
            <a:avLst/>
          </a:prstGeom>
        </p:spPr>
      </p:pic>
      <p:sp>
        <p:nvSpPr>
          <p:cNvPr id="20" name="Скругленный прямоугольник 19"/>
          <p:cNvSpPr/>
          <p:nvPr/>
        </p:nvSpPr>
        <p:spPr>
          <a:xfrm>
            <a:off x="6786578" y="1000108"/>
            <a:ext cx="500066" cy="35719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1" name="Рисунок 20" descr="Вяз 3.jpg"/>
          <p:cNvPicPr>
            <a:picLocks noChangeAspect="1"/>
          </p:cNvPicPr>
          <p:nvPr/>
        </p:nvPicPr>
        <p:blipFill>
          <a:blip r:embed="rId4" cstate="email"/>
          <a:stretch>
            <a:fillRect/>
          </a:stretch>
        </p:blipFill>
        <p:spPr>
          <a:xfrm>
            <a:off x="642910" y="1643050"/>
            <a:ext cx="2214578" cy="1352825"/>
          </a:xfrm>
          <a:prstGeom prst="rect">
            <a:avLst/>
          </a:prstGeom>
        </p:spPr>
      </p:pic>
      <p:sp>
        <p:nvSpPr>
          <p:cNvPr id="22" name="Шестиугольник 21"/>
          <p:cNvSpPr/>
          <p:nvPr/>
        </p:nvSpPr>
        <p:spPr>
          <a:xfrm>
            <a:off x="642910" y="2500306"/>
            <a:ext cx="500066" cy="428628"/>
          </a:xfrm>
          <a:prstGeom prst="hexag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3" name="Рисунок 22" descr="Клен  2.jpg"/>
          <p:cNvPicPr>
            <a:picLocks noChangeAspect="1"/>
          </p:cNvPicPr>
          <p:nvPr/>
        </p:nvPicPr>
        <p:blipFill>
          <a:blip r:embed="rId5" cstate="email"/>
          <a:stretch>
            <a:fillRect/>
          </a:stretch>
        </p:blipFill>
        <p:spPr>
          <a:xfrm>
            <a:off x="6429388" y="1785926"/>
            <a:ext cx="1837944" cy="1188720"/>
          </a:xfrm>
          <a:prstGeom prst="rect">
            <a:avLst/>
          </a:prstGeom>
        </p:spPr>
      </p:pic>
      <p:sp>
        <p:nvSpPr>
          <p:cNvPr id="24" name="Прямоугольник с двумя скругленными противолежащими углами 23"/>
          <p:cNvSpPr/>
          <p:nvPr/>
        </p:nvSpPr>
        <p:spPr>
          <a:xfrm>
            <a:off x="7715272" y="1857364"/>
            <a:ext cx="500066" cy="285752"/>
          </a:xfrm>
          <a:prstGeom prst="round2Diag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5" name="Рисунок 24" descr="Тополь 3.jpg"/>
          <p:cNvPicPr>
            <a:picLocks noChangeAspect="1"/>
          </p:cNvPicPr>
          <p:nvPr/>
        </p:nvPicPr>
        <p:blipFill>
          <a:blip r:embed="rId6" cstate="email"/>
          <a:stretch>
            <a:fillRect/>
          </a:stretch>
        </p:blipFill>
        <p:spPr>
          <a:xfrm>
            <a:off x="500034" y="3286124"/>
            <a:ext cx="1348441" cy="3162498"/>
          </a:xfrm>
          <a:prstGeom prst="rect">
            <a:avLst/>
          </a:prstGeom>
        </p:spPr>
      </p:pic>
      <p:sp>
        <p:nvSpPr>
          <p:cNvPr id="26" name="Овал 25"/>
          <p:cNvSpPr/>
          <p:nvPr/>
        </p:nvSpPr>
        <p:spPr>
          <a:xfrm>
            <a:off x="500034" y="5643578"/>
            <a:ext cx="642942" cy="5715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7" name="Рисунок 26" descr="Ива 3.jpg"/>
          <p:cNvPicPr>
            <a:picLocks noChangeAspect="1"/>
          </p:cNvPicPr>
          <p:nvPr/>
        </p:nvPicPr>
        <p:blipFill>
          <a:blip r:embed="rId7" cstate="email"/>
          <a:stretch>
            <a:fillRect/>
          </a:stretch>
        </p:blipFill>
        <p:spPr>
          <a:xfrm>
            <a:off x="3428992" y="785794"/>
            <a:ext cx="1571636" cy="1353353"/>
          </a:xfrm>
          <a:prstGeom prst="rect">
            <a:avLst/>
          </a:prstGeom>
        </p:spPr>
      </p:pic>
      <p:sp>
        <p:nvSpPr>
          <p:cNvPr id="28" name="Овал 27"/>
          <p:cNvSpPr/>
          <p:nvPr/>
        </p:nvSpPr>
        <p:spPr>
          <a:xfrm>
            <a:off x="3500430" y="1714488"/>
            <a:ext cx="357190" cy="35719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9" name="Рисунок 28" descr="Ель 4.jpg"/>
          <p:cNvPicPr>
            <a:picLocks noChangeAspect="1"/>
          </p:cNvPicPr>
          <p:nvPr/>
        </p:nvPicPr>
        <p:blipFill>
          <a:blip r:embed="rId8" cstate="email"/>
          <a:stretch>
            <a:fillRect/>
          </a:stretch>
        </p:blipFill>
        <p:spPr>
          <a:xfrm>
            <a:off x="7286644" y="3071810"/>
            <a:ext cx="1381919" cy="2071702"/>
          </a:xfrm>
          <a:prstGeom prst="rect">
            <a:avLst/>
          </a:prstGeom>
        </p:spPr>
      </p:pic>
      <p:sp>
        <p:nvSpPr>
          <p:cNvPr id="30" name="Табличка 29"/>
          <p:cNvSpPr/>
          <p:nvPr/>
        </p:nvSpPr>
        <p:spPr>
          <a:xfrm>
            <a:off x="7358082" y="4643446"/>
            <a:ext cx="428628" cy="428628"/>
          </a:xfrm>
          <a:prstGeom prst="plaque">
            <a:avLst/>
          </a:prstGeom>
          <a:solidFill>
            <a:srgbClr val="A8F64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31" name="Рисунок 30" descr="Каштан.jpg"/>
          <p:cNvPicPr>
            <a:picLocks noChangeAspect="1"/>
          </p:cNvPicPr>
          <p:nvPr/>
        </p:nvPicPr>
        <p:blipFill>
          <a:blip r:embed="rId9" cstate="email"/>
          <a:stretch>
            <a:fillRect/>
          </a:stretch>
        </p:blipFill>
        <p:spPr>
          <a:xfrm>
            <a:off x="1571604" y="5214950"/>
            <a:ext cx="2640638" cy="1264350"/>
          </a:xfrm>
          <a:prstGeom prst="rect">
            <a:avLst/>
          </a:prstGeom>
        </p:spPr>
      </p:pic>
      <p:sp>
        <p:nvSpPr>
          <p:cNvPr id="32" name="Прямоугольник с двумя скругленными противолежащими углами 31"/>
          <p:cNvSpPr/>
          <p:nvPr/>
        </p:nvSpPr>
        <p:spPr>
          <a:xfrm>
            <a:off x="3428992" y="5500702"/>
            <a:ext cx="571504" cy="285752"/>
          </a:xfrm>
          <a:prstGeom prst="round2Diag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33" name="Рисунок 32" descr="Осина 3.jpg"/>
          <p:cNvPicPr>
            <a:picLocks noChangeAspect="1"/>
          </p:cNvPicPr>
          <p:nvPr/>
        </p:nvPicPr>
        <p:blipFill>
          <a:blip r:embed="rId10" cstate="email"/>
          <a:stretch>
            <a:fillRect/>
          </a:stretch>
        </p:blipFill>
        <p:spPr>
          <a:xfrm>
            <a:off x="7643834" y="0"/>
            <a:ext cx="1120426" cy="1660396"/>
          </a:xfrm>
          <a:prstGeom prst="rect">
            <a:avLst/>
          </a:prstGeom>
        </p:spPr>
      </p:pic>
      <p:sp>
        <p:nvSpPr>
          <p:cNvPr id="34" name="Скругленный прямоугольник 33"/>
          <p:cNvSpPr/>
          <p:nvPr/>
        </p:nvSpPr>
        <p:spPr>
          <a:xfrm>
            <a:off x="8286776" y="1214422"/>
            <a:ext cx="500066" cy="35719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35" name="Рисунок 34" descr="Сосна 4.jpg"/>
          <p:cNvPicPr>
            <a:picLocks noChangeAspect="1"/>
          </p:cNvPicPr>
          <p:nvPr/>
        </p:nvPicPr>
        <p:blipFill>
          <a:blip r:embed="rId11" cstate="email"/>
          <a:stretch>
            <a:fillRect/>
          </a:stretch>
        </p:blipFill>
        <p:spPr>
          <a:xfrm>
            <a:off x="6643702" y="5286388"/>
            <a:ext cx="2071702" cy="1482278"/>
          </a:xfrm>
          <a:prstGeom prst="rect">
            <a:avLst/>
          </a:prstGeom>
        </p:spPr>
      </p:pic>
      <p:sp>
        <p:nvSpPr>
          <p:cNvPr id="36" name="Прямоугольник 35"/>
          <p:cNvSpPr/>
          <p:nvPr/>
        </p:nvSpPr>
        <p:spPr>
          <a:xfrm>
            <a:off x="8072462" y="6429396"/>
            <a:ext cx="500066" cy="285752"/>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aphicFrame>
        <p:nvGraphicFramePr>
          <p:cNvPr id="37" name="Таблица 36"/>
          <p:cNvGraphicFramePr>
            <a:graphicFrameLocks noGrp="1"/>
          </p:cNvGraphicFramePr>
          <p:nvPr/>
        </p:nvGraphicFramePr>
        <p:xfrm>
          <a:off x="3143240" y="4214818"/>
          <a:ext cx="404794" cy="370840"/>
        </p:xfrm>
        <a:graphic>
          <a:graphicData uri="http://schemas.openxmlformats.org/drawingml/2006/table">
            <a:tbl>
              <a:tblPr firstRow="1" bandRow="1">
                <a:tableStyleId>{5C22544A-7EE6-4342-B048-85BDC9FD1C3A}</a:tableStyleId>
              </a:tblPr>
              <a:tblGrid>
                <a:gridCol w="404794"/>
              </a:tblGrid>
              <a:tr h="370840">
                <a:tc>
                  <a:txBody>
                    <a:bodyPr/>
                    <a:lstStyle/>
                    <a:p>
                      <a:endParaRPr lang="ru-RU" dirty="0"/>
                    </a:p>
                  </a:txBody>
                  <a:tcPr>
                    <a:solidFill>
                      <a:srgbClr val="0070C0"/>
                    </a:solidFill>
                  </a:tcPr>
                </a:tc>
              </a:tr>
            </a:tbl>
          </a:graphicData>
        </a:graphic>
      </p:graphicFrame>
      <p:graphicFrame>
        <p:nvGraphicFramePr>
          <p:cNvPr id="38" name="Таблица 37"/>
          <p:cNvGraphicFramePr>
            <a:graphicFrameLocks noGrp="1"/>
          </p:cNvGraphicFramePr>
          <p:nvPr/>
        </p:nvGraphicFramePr>
        <p:xfrm>
          <a:off x="3143240" y="4929198"/>
          <a:ext cx="404794" cy="370840"/>
        </p:xfrm>
        <a:graphic>
          <a:graphicData uri="http://schemas.openxmlformats.org/drawingml/2006/table">
            <a:tbl>
              <a:tblPr firstRow="1" bandRow="1">
                <a:tableStyleId>{5C22544A-7EE6-4342-B048-85BDC9FD1C3A}</a:tableStyleId>
              </a:tblPr>
              <a:tblGrid>
                <a:gridCol w="404794"/>
              </a:tblGrid>
              <a:tr h="370840">
                <a:tc>
                  <a:txBody>
                    <a:bodyPr/>
                    <a:lstStyle/>
                    <a:p>
                      <a:endParaRPr lang="ru-RU" dirty="0"/>
                    </a:p>
                  </a:txBody>
                  <a:tcPr>
                    <a:solidFill>
                      <a:srgbClr val="0070C0"/>
                    </a:solidFill>
                  </a:tcPr>
                </a:tc>
              </a:tr>
            </a:tbl>
          </a:graphicData>
        </a:graphic>
      </p:graphicFrame>
      <p:graphicFrame>
        <p:nvGraphicFramePr>
          <p:cNvPr id="39" name="Таблица 38"/>
          <p:cNvGraphicFramePr>
            <a:graphicFrameLocks noGrp="1"/>
          </p:cNvGraphicFramePr>
          <p:nvPr/>
        </p:nvGraphicFramePr>
        <p:xfrm>
          <a:off x="4286248" y="4214818"/>
          <a:ext cx="428628" cy="370840"/>
        </p:xfrm>
        <a:graphic>
          <a:graphicData uri="http://schemas.openxmlformats.org/drawingml/2006/table">
            <a:tbl>
              <a:tblPr firstRow="1" bandRow="1">
                <a:tableStyleId>{5C22544A-7EE6-4342-B048-85BDC9FD1C3A}</a:tableStyleId>
              </a:tblPr>
              <a:tblGrid>
                <a:gridCol w="428628"/>
              </a:tblGrid>
              <a:tr h="370840">
                <a:tc>
                  <a:txBody>
                    <a:bodyPr/>
                    <a:lstStyle/>
                    <a:p>
                      <a:pPr algn="ctr"/>
                      <a:endParaRPr lang="en-US" dirty="0" smtClean="0">
                        <a:solidFill>
                          <a:schemeClr val="tx1"/>
                        </a:solidFill>
                      </a:endParaRPr>
                    </a:p>
                  </a:txBody>
                  <a:tcPr>
                    <a:solidFill>
                      <a:srgbClr val="FFC000"/>
                    </a:solidFill>
                  </a:tcPr>
                </a:tc>
              </a:tr>
            </a:tbl>
          </a:graphicData>
        </a:graphic>
      </p:graphicFrame>
      <p:graphicFrame>
        <p:nvGraphicFramePr>
          <p:cNvPr id="40" name="Таблица 39"/>
          <p:cNvGraphicFramePr>
            <a:graphicFrameLocks noGrp="1"/>
          </p:cNvGraphicFramePr>
          <p:nvPr/>
        </p:nvGraphicFramePr>
        <p:xfrm>
          <a:off x="4286248" y="4929198"/>
          <a:ext cx="404794" cy="1112520"/>
        </p:xfrm>
        <a:graphic>
          <a:graphicData uri="http://schemas.openxmlformats.org/drawingml/2006/table">
            <a:tbl>
              <a:tblPr firstRow="1" bandRow="1">
                <a:tableStyleId>{5C22544A-7EE6-4342-B048-85BDC9FD1C3A}</a:tableStyleId>
              </a:tblPr>
              <a:tblGrid>
                <a:gridCol w="404794"/>
              </a:tblGrid>
              <a:tr h="370840">
                <a:tc>
                  <a:txBody>
                    <a:bodyPr/>
                    <a:lstStyle/>
                    <a:p>
                      <a:pPr algn="ctr"/>
                      <a:endParaRPr lang="ru-RU" dirty="0">
                        <a:solidFill>
                          <a:schemeClr val="tx1"/>
                        </a:solidFill>
                      </a:endParaRPr>
                    </a:p>
                  </a:txBody>
                  <a:tcPr>
                    <a:solidFill>
                      <a:srgbClr val="FFC000"/>
                    </a:solidFill>
                  </a:tcPr>
                </a:tc>
              </a:tr>
              <a:tr h="370840">
                <a:tc>
                  <a:txBody>
                    <a:bodyPr/>
                    <a:lstStyle/>
                    <a:p>
                      <a:endParaRPr lang="ru-RU" b="1" dirty="0"/>
                    </a:p>
                  </a:txBody>
                  <a:tcPr>
                    <a:solidFill>
                      <a:srgbClr val="FFC000"/>
                    </a:solidFill>
                  </a:tcPr>
                </a:tc>
              </a:tr>
              <a:tr h="370840">
                <a:tc>
                  <a:txBody>
                    <a:bodyPr/>
                    <a:lstStyle/>
                    <a:p>
                      <a:endParaRPr lang="ru-RU" b="1" dirty="0"/>
                    </a:p>
                  </a:txBody>
                  <a:tcPr>
                    <a:solidFill>
                      <a:srgbClr val="FFC000"/>
                    </a:solidFill>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b="1" dirty="0" smtClean="0">
                <a:solidFill>
                  <a:srgbClr val="00B050"/>
                </a:solidFill>
                <a:latin typeface="Times New Roman" pitchFamily="18" charset="0"/>
                <a:cs typeface="Times New Roman" pitchFamily="18" charset="0"/>
              </a:rPr>
              <a:t>Answers </a:t>
            </a:r>
            <a:endParaRPr lang="ru-RU" b="1" dirty="0">
              <a:solidFill>
                <a:srgbClr val="00B050"/>
              </a:solidFill>
              <a:latin typeface="Times New Roman" pitchFamily="18" charset="0"/>
              <a:cs typeface="Times New Roman" pitchFamily="18" charset="0"/>
            </a:endParaRPr>
          </a:p>
        </p:txBody>
      </p:sp>
      <p:sp>
        <p:nvSpPr>
          <p:cNvPr id="3" name="Содержимое 2"/>
          <p:cNvSpPr>
            <a:spLocks noGrp="1"/>
          </p:cNvSpPr>
          <p:nvPr>
            <p:ph sz="quarter" idx="1"/>
          </p:nvPr>
        </p:nvSpPr>
        <p:spPr/>
        <p:txBody>
          <a:bodyPr/>
          <a:lstStyle/>
          <a:p>
            <a:pPr fontAlgn="t">
              <a:buNone/>
            </a:pPr>
            <a:r>
              <a:rPr lang="en-US" b="1" dirty="0" smtClean="0"/>
              <a:t> </a:t>
            </a:r>
            <a:endParaRPr lang="ru-RU" b="1" dirty="0" smtClean="0"/>
          </a:p>
          <a:p>
            <a:pPr fontAlgn="t"/>
            <a:endParaRPr lang="ru-RU" dirty="0" smtClean="0"/>
          </a:p>
          <a:p>
            <a:pPr fontAlgn="t"/>
            <a:endParaRPr lang="ru-RU" dirty="0" smtClean="0"/>
          </a:p>
          <a:p>
            <a:pPr fontAlgn="t"/>
            <a:endParaRPr lang="ru-RU" dirty="0" smtClean="0"/>
          </a:p>
          <a:p>
            <a:pPr>
              <a:buNone/>
            </a:pPr>
            <a:endParaRPr lang="ru-RU" dirty="0"/>
          </a:p>
        </p:txBody>
      </p:sp>
      <p:graphicFrame>
        <p:nvGraphicFramePr>
          <p:cNvPr id="4" name="Содержимое 3"/>
          <p:cNvGraphicFramePr>
            <a:graphicFrameLocks/>
          </p:cNvGraphicFramePr>
          <p:nvPr/>
        </p:nvGraphicFramePr>
        <p:xfrm>
          <a:off x="2714612" y="1571612"/>
          <a:ext cx="328586" cy="1473200"/>
        </p:xfrm>
        <a:graphic>
          <a:graphicData uri="http://schemas.openxmlformats.org/drawingml/2006/table">
            <a:tbl>
              <a:tblPr firstRow="1" bandRow="1">
                <a:tableStyleId>{5C22544A-7EE6-4342-B048-85BDC9FD1C3A}</a:tableStyleId>
              </a:tblPr>
              <a:tblGrid>
                <a:gridCol w="328586"/>
              </a:tblGrid>
              <a:tr h="0">
                <a:tc>
                  <a:txBody>
                    <a:bodyPr/>
                    <a:lstStyle/>
                    <a:p>
                      <a:r>
                        <a:rPr lang="en-US" b="1" dirty="0" smtClean="0">
                          <a:solidFill>
                            <a:schemeClr val="tx1"/>
                          </a:solidFill>
                        </a:rPr>
                        <a:t>l</a:t>
                      </a:r>
                      <a:endParaRPr lang="ru-RU" b="1" dirty="0">
                        <a:solidFill>
                          <a:schemeClr val="tx1"/>
                        </a:solidFill>
                      </a:endParaRPr>
                    </a:p>
                  </a:txBody>
                  <a:tcPr>
                    <a:solidFill>
                      <a:srgbClr val="00B050"/>
                    </a:solidFill>
                  </a:tcPr>
                </a:tc>
              </a:tr>
              <a:tr h="134306">
                <a:tc>
                  <a:txBody>
                    <a:bodyPr/>
                    <a:lstStyle/>
                    <a:p>
                      <a:r>
                        <a:rPr lang="en-US" b="1" baseline="0" dirty="0" smtClean="0">
                          <a:solidFill>
                            <a:schemeClr val="tx1"/>
                          </a:solidFill>
                        </a:rPr>
                        <a:t>i</a:t>
                      </a:r>
                      <a:endParaRPr lang="ru-RU" b="1" baseline="0" dirty="0">
                        <a:solidFill>
                          <a:schemeClr val="tx1"/>
                        </a:solidFill>
                      </a:endParaRPr>
                    </a:p>
                  </a:txBody>
                  <a:tcPr>
                    <a:solidFill>
                      <a:srgbClr val="00B050"/>
                    </a:solidFill>
                  </a:tcPr>
                </a:tc>
              </a:tr>
              <a:tr h="370840">
                <a:tc>
                  <a:txBody>
                    <a:bodyPr/>
                    <a:lstStyle/>
                    <a:p>
                      <a:r>
                        <a:rPr lang="en-US" b="1" baseline="0" dirty="0" smtClean="0">
                          <a:solidFill>
                            <a:schemeClr val="tx1"/>
                          </a:solidFill>
                        </a:rPr>
                        <a:t>m</a:t>
                      </a:r>
                      <a:endParaRPr lang="ru-RU" b="1" baseline="0" dirty="0">
                        <a:solidFill>
                          <a:schemeClr val="tx1"/>
                        </a:solidFill>
                      </a:endParaRPr>
                    </a:p>
                  </a:txBody>
                  <a:tcPr>
                    <a:solidFill>
                      <a:srgbClr val="00B050"/>
                    </a:solidFill>
                  </a:tcPr>
                </a:tc>
              </a:tr>
              <a:tr h="370840">
                <a:tc>
                  <a:txBody>
                    <a:bodyPr/>
                    <a:lstStyle/>
                    <a:p>
                      <a:r>
                        <a:rPr lang="en-US" b="1" baseline="0" dirty="0" smtClean="0">
                          <a:solidFill>
                            <a:schemeClr val="tx1"/>
                          </a:solidFill>
                        </a:rPr>
                        <a:t>e</a:t>
                      </a:r>
                      <a:endParaRPr lang="ru-RU" b="1" baseline="0" dirty="0">
                        <a:solidFill>
                          <a:schemeClr val="tx1"/>
                        </a:solidFill>
                      </a:endParaRPr>
                    </a:p>
                  </a:txBody>
                  <a:tcPr>
                    <a:solidFill>
                      <a:srgbClr val="00B050"/>
                    </a:solidFill>
                  </a:tcPr>
                </a:tc>
              </a:tr>
            </a:tbl>
          </a:graphicData>
        </a:graphic>
      </p:graphicFrame>
      <p:graphicFrame>
        <p:nvGraphicFramePr>
          <p:cNvPr id="5" name="Таблица 4"/>
          <p:cNvGraphicFramePr>
            <a:graphicFrameLocks noGrp="1"/>
          </p:cNvGraphicFramePr>
          <p:nvPr/>
        </p:nvGraphicFramePr>
        <p:xfrm>
          <a:off x="3071802" y="2643182"/>
          <a:ext cx="928694" cy="370840"/>
        </p:xfrm>
        <a:graphic>
          <a:graphicData uri="http://schemas.openxmlformats.org/drawingml/2006/table">
            <a:tbl>
              <a:tblPr firstRow="1" bandRow="1">
                <a:tableStyleId>{5C22544A-7EE6-4342-B048-85BDC9FD1C3A}</a:tableStyleId>
              </a:tblPr>
              <a:tblGrid>
                <a:gridCol w="464347"/>
                <a:gridCol w="464347"/>
              </a:tblGrid>
              <a:tr h="370840">
                <a:tc>
                  <a:txBody>
                    <a:bodyPr/>
                    <a:lstStyle/>
                    <a:p>
                      <a:pPr algn="ctr"/>
                      <a:r>
                        <a:rPr lang="en-US" b="1" baseline="0" dirty="0" smtClean="0">
                          <a:solidFill>
                            <a:schemeClr val="tx1"/>
                          </a:solidFill>
                        </a:rPr>
                        <a:t>l</a:t>
                      </a:r>
                      <a:endParaRPr lang="ru-RU" b="1" baseline="0" dirty="0">
                        <a:solidFill>
                          <a:schemeClr val="tx1"/>
                        </a:solidFill>
                      </a:endParaRPr>
                    </a:p>
                  </a:txBody>
                  <a:tcPr>
                    <a:solidFill>
                      <a:srgbClr val="FFFF00"/>
                    </a:solidFill>
                  </a:tcPr>
                </a:tc>
                <a:tc>
                  <a:txBody>
                    <a:bodyPr/>
                    <a:lstStyle/>
                    <a:p>
                      <a:r>
                        <a:rPr lang="en-US" b="1" baseline="0" dirty="0" smtClean="0">
                          <a:solidFill>
                            <a:schemeClr val="tx1"/>
                          </a:solidFill>
                        </a:rPr>
                        <a:t>m</a:t>
                      </a:r>
                      <a:endParaRPr lang="ru-RU" b="1" baseline="0" dirty="0">
                        <a:solidFill>
                          <a:schemeClr val="tx1"/>
                        </a:solidFill>
                      </a:endParaRPr>
                    </a:p>
                  </a:txBody>
                  <a:tcPr>
                    <a:solidFill>
                      <a:srgbClr val="FFFF00"/>
                    </a:solidFill>
                  </a:tcPr>
                </a:tc>
              </a:tr>
            </a:tbl>
          </a:graphicData>
        </a:graphic>
      </p:graphicFrame>
      <p:graphicFrame>
        <p:nvGraphicFramePr>
          <p:cNvPr id="6" name="Таблица 5"/>
          <p:cNvGraphicFramePr>
            <a:graphicFrameLocks noGrp="1"/>
          </p:cNvGraphicFramePr>
          <p:nvPr/>
        </p:nvGraphicFramePr>
        <p:xfrm>
          <a:off x="3571868" y="3000372"/>
          <a:ext cx="428628" cy="1483360"/>
        </p:xfrm>
        <a:graphic>
          <a:graphicData uri="http://schemas.openxmlformats.org/drawingml/2006/table">
            <a:tbl>
              <a:tblPr firstRow="1" bandRow="1">
                <a:tableStyleId>{5C22544A-7EE6-4342-B048-85BDC9FD1C3A}</a:tableStyleId>
              </a:tblPr>
              <a:tblGrid>
                <a:gridCol w="428628"/>
              </a:tblGrid>
              <a:tr h="370840">
                <a:tc>
                  <a:txBody>
                    <a:bodyPr/>
                    <a:lstStyle/>
                    <a:p>
                      <a:pPr algn="ctr"/>
                      <a:r>
                        <a:rPr lang="en-US" baseline="0" dirty="0" smtClean="0">
                          <a:solidFill>
                            <a:schemeClr val="tx1"/>
                          </a:solidFill>
                        </a:rPr>
                        <a:t>a</a:t>
                      </a:r>
                      <a:endParaRPr lang="ru-RU" baseline="0" dirty="0">
                        <a:solidFill>
                          <a:schemeClr val="tx1"/>
                        </a:solidFill>
                      </a:endParaRPr>
                    </a:p>
                  </a:txBody>
                  <a:tcPr>
                    <a:solidFill>
                      <a:srgbClr val="FF0000"/>
                    </a:solidFill>
                  </a:tcPr>
                </a:tc>
              </a:tr>
              <a:tr h="370840">
                <a:tc>
                  <a:txBody>
                    <a:bodyPr/>
                    <a:lstStyle/>
                    <a:p>
                      <a:pPr algn="ctr"/>
                      <a:r>
                        <a:rPr lang="en-US" baseline="0" dirty="0" smtClean="0">
                          <a:solidFill>
                            <a:schemeClr val="tx1"/>
                          </a:solidFill>
                        </a:rPr>
                        <a:t>p</a:t>
                      </a:r>
                      <a:endParaRPr lang="ru-RU" baseline="0" dirty="0">
                        <a:solidFill>
                          <a:schemeClr val="tx1"/>
                        </a:solidFill>
                      </a:endParaRPr>
                    </a:p>
                  </a:txBody>
                  <a:tcPr>
                    <a:solidFill>
                      <a:srgbClr val="FF0000"/>
                    </a:solidFill>
                  </a:tcPr>
                </a:tc>
              </a:tr>
              <a:tr h="370840">
                <a:tc>
                  <a:txBody>
                    <a:bodyPr/>
                    <a:lstStyle/>
                    <a:p>
                      <a:pPr algn="ctr"/>
                      <a:r>
                        <a:rPr lang="en-US" baseline="0" dirty="0" smtClean="0">
                          <a:solidFill>
                            <a:schemeClr val="tx1"/>
                          </a:solidFill>
                        </a:rPr>
                        <a:t>l</a:t>
                      </a:r>
                      <a:endParaRPr lang="ru-RU" baseline="0" dirty="0">
                        <a:solidFill>
                          <a:schemeClr val="tx1"/>
                        </a:solidFill>
                      </a:endParaRPr>
                    </a:p>
                  </a:txBody>
                  <a:tcPr>
                    <a:solidFill>
                      <a:srgbClr val="FF0000"/>
                    </a:solidFill>
                  </a:tcPr>
                </a:tc>
              </a:tr>
              <a:tr h="370840">
                <a:tc>
                  <a:txBody>
                    <a:bodyPr/>
                    <a:lstStyle/>
                    <a:p>
                      <a:pPr algn="ctr"/>
                      <a:r>
                        <a:rPr lang="en-US" baseline="0" dirty="0" smtClean="0">
                          <a:solidFill>
                            <a:schemeClr val="tx1"/>
                          </a:solidFill>
                        </a:rPr>
                        <a:t>e</a:t>
                      </a:r>
                      <a:endParaRPr lang="ru-RU" baseline="0" dirty="0">
                        <a:solidFill>
                          <a:schemeClr val="tx1"/>
                        </a:solidFill>
                      </a:endParaRPr>
                    </a:p>
                  </a:txBody>
                  <a:tcPr>
                    <a:solidFill>
                      <a:srgbClr val="FF0000"/>
                    </a:solidFill>
                  </a:tcPr>
                </a:tc>
              </a:tr>
            </a:tbl>
          </a:graphicData>
        </a:graphic>
      </p:graphicFrame>
      <p:graphicFrame>
        <p:nvGraphicFramePr>
          <p:cNvPr id="7" name="Таблица 6"/>
          <p:cNvGraphicFramePr>
            <a:graphicFrameLocks noGrp="1"/>
          </p:cNvGraphicFramePr>
          <p:nvPr/>
        </p:nvGraphicFramePr>
        <p:xfrm>
          <a:off x="2214546" y="4143380"/>
          <a:ext cx="1333488" cy="365760"/>
        </p:xfrm>
        <a:graphic>
          <a:graphicData uri="http://schemas.openxmlformats.org/drawingml/2006/table">
            <a:tbl>
              <a:tblPr firstRow="1" bandRow="1">
                <a:tableStyleId>{5C22544A-7EE6-4342-B048-85BDC9FD1C3A}</a:tableStyleId>
              </a:tblPr>
              <a:tblGrid>
                <a:gridCol w="444496"/>
                <a:gridCol w="444496"/>
                <a:gridCol w="444496"/>
              </a:tblGrid>
              <a:tr h="365760">
                <a:tc>
                  <a:txBody>
                    <a:bodyPr/>
                    <a:lstStyle/>
                    <a:p>
                      <a:r>
                        <a:rPr lang="en-US" dirty="0" smtClean="0">
                          <a:solidFill>
                            <a:schemeClr val="tx1"/>
                          </a:solidFill>
                        </a:rPr>
                        <a:t>p</a:t>
                      </a:r>
                      <a:endParaRPr lang="ru-RU" dirty="0">
                        <a:solidFill>
                          <a:schemeClr val="tx1"/>
                        </a:solidFill>
                      </a:endParaRPr>
                    </a:p>
                  </a:txBody>
                  <a:tcPr>
                    <a:solidFill>
                      <a:schemeClr val="accent2">
                        <a:lumMod val="40000"/>
                        <a:lumOff val="60000"/>
                      </a:schemeClr>
                    </a:solidFill>
                  </a:tcPr>
                </a:tc>
                <a:tc>
                  <a:txBody>
                    <a:bodyPr/>
                    <a:lstStyle/>
                    <a:p>
                      <a:r>
                        <a:rPr lang="en-US" dirty="0" smtClean="0">
                          <a:solidFill>
                            <a:schemeClr val="tx1"/>
                          </a:solidFill>
                        </a:rPr>
                        <a:t>i</a:t>
                      </a:r>
                      <a:endParaRPr lang="ru-RU" dirty="0">
                        <a:solidFill>
                          <a:schemeClr val="tx1"/>
                        </a:solidFill>
                      </a:endParaRPr>
                    </a:p>
                  </a:txBody>
                  <a:tcPr>
                    <a:solidFill>
                      <a:schemeClr val="accent2">
                        <a:lumMod val="40000"/>
                        <a:lumOff val="60000"/>
                      </a:schemeClr>
                    </a:solidFill>
                  </a:tcPr>
                </a:tc>
                <a:tc>
                  <a:txBody>
                    <a:bodyPr/>
                    <a:lstStyle/>
                    <a:p>
                      <a:r>
                        <a:rPr lang="en-US" dirty="0" smtClean="0">
                          <a:solidFill>
                            <a:schemeClr val="tx1"/>
                          </a:solidFill>
                        </a:rPr>
                        <a:t>n</a:t>
                      </a:r>
                      <a:endParaRPr lang="ru-RU" dirty="0">
                        <a:solidFill>
                          <a:schemeClr val="tx1"/>
                        </a:solidFill>
                      </a:endParaRPr>
                    </a:p>
                  </a:txBody>
                  <a:tcPr>
                    <a:solidFill>
                      <a:schemeClr val="accent2">
                        <a:lumMod val="40000"/>
                        <a:lumOff val="60000"/>
                      </a:schemeClr>
                    </a:solidFill>
                  </a:tcPr>
                </a:tc>
              </a:tr>
            </a:tbl>
          </a:graphicData>
        </a:graphic>
      </p:graphicFrame>
      <p:graphicFrame>
        <p:nvGraphicFramePr>
          <p:cNvPr id="9" name="Таблица 8"/>
          <p:cNvGraphicFramePr>
            <a:graphicFrameLocks noGrp="1"/>
          </p:cNvGraphicFramePr>
          <p:nvPr/>
        </p:nvGraphicFramePr>
        <p:xfrm>
          <a:off x="4000496" y="3357562"/>
          <a:ext cx="1833555" cy="370840"/>
        </p:xfrm>
        <a:graphic>
          <a:graphicData uri="http://schemas.openxmlformats.org/drawingml/2006/table">
            <a:tbl>
              <a:tblPr firstRow="1" bandRow="1">
                <a:tableStyleId>{5C22544A-7EE6-4342-B048-85BDC9FD1C3A}</a:tableStyleId>
              </a:tblPr>
              <a:tblGrid>
                <a:gridCol w="366711"/>
                <a:gridCol w="366711"/>
                <a:gridCol w="366711"/>
                <a:gridCol w="366711"/>
                <a:gridCol w="366711"/>
              </a:tblGrid>
              <a:tr h="370840">
                <a:tc>
                  <a:txBody>
                    <a:bodyPr/>
                    <a:lstStyle/>
                    <a:p>
                      <a:r>
                        <a:rPr lang="en-US" dirty="0" smtClean="0">
                          <a:solidFill>
                            <a:schemeClr val="tx1"/>
                          </a:solidFill>
                        </a:rPr>
                        <a:t>o</a:t>
                      </a:r>
                      <a:endParaRPr lang="ru-RU" dirty="0">
                        <a:solidFill>
                          <a:schemeClr val="tx1"/>
                        </a:solidFill>
                      </a:endParaRPr>
                    </a:p>
                  </a:txBody>
                  <a:tcPr/>
                </a:tc>
                <a:tc>
                  <a:txBody>
                    <a:bodyPr/>
                    <a:lstStyle/>
                    <a:p>
                      <a:r>
                        <a:rPr lang="en-US" dirty="0" smtClean="0">
                          <a:solidFill>
                            <a:schemeClr val="tx1"/>
                          </a:solidFill>
                        </a:rPr>
                        <a:t>p</a:t>
                      </a:r>
                      <a:endParaRPr lang="ru-RU" dirty="0">
                        <a:solidFill>
                          <a:schemeClr val="tx1"/>
                        </a:solidFill>
                      </a:endParaRPr>
                    </a:p>
                  </a:txBody>
                  <a:tcPr>
                    <a:solidFill>
                      <a:schemeClr val="accent1"/>
                    </a:solidFill>
                  </a:tcPr>
                </a:tc>
                <a:tc>
                  <a:txBody>
                    <a:bodyPr/>
                    <a:lstStyle/>
                    <a:p>
                      <a:r>
                        <a:rPr lang="en-US" dirty="0" smtClean="0">
                          <a:solidFill>
                            <a:schemeClr val="tx1"/>
                          </a:solidFill>
                        </a:rPr>
                        <a:t>l</a:t>
                      </a:r>
                      <a:endParaRPr lang="ru-RU" dirty="0">
                        <a:solidFill>
                          <a:schemeClr val="tx1"/>
                        </a:solidFill>
                      </a:endParaRPr>
                    </a:p>
                  </a:txBody>
                  <a:tcPr/>
                </a:tc>
                <a:tc>
                  <a:txBody>
                    <a:bodyPr/>
                    <a:lstStyle/>
                    <a:p>
                      <a:r>
                        <a:rPr lang="en-US" dirty="0" smtClean="0">
                          <a:solidFill>
                            <a:schemeClr val="tx1"/>
                          </a:solidFill>
                        </a:rPr>
                        <a:t>a</a:t>
                      </a:r>
                      <a:endParaRPr lang="ru-RU" dirty="0">
                        <a:solidFill>
                          <a:schemeClr val="tx1"/>
                        </a:solidFill>
                      </a:endParaRPr>
                    </a:p>
                  </a:txBody>
                  <a:tcPr/>
                </a:tc>
                <a:tc>
                  <a:txBody>
                    <a:bodyPr/>
                    <a:lstStyle/>
                    <a:p>
                      <a:r>
                        <a:rPr lang="en-US" dirty="0" smtClean="0">
                          <a:solidFill>
                            <a:schemeClr val="tx1"/>
                          </a:solidFill>
                        </a:rPr>
                        <a:t>r</a:t>
                      </a:r>
                      <a:endParaRPr lang="ru-RU" dirty="0">
                        <a:solidFill>
                          <a:schemeClr val="tx1"/>
                        </a:solidFill>
                      </a:endParaRPr>
                    </a:p>
                  </a:txBody>
                  <a:tcPr/>
                </a:tc>
              </a:tr>
            </a:tbl>
          </a:graphicData>
        </a:graphic>
      </p:graphicFrame>
      <p:graphicFrame>
        <p:nvGraphicFramePr>
          <p:cNvPr id="10" name="Таблица 9"/>
          <p:cNvGraphicFramePr>
            <a:graphicFrameLocks noGrp="1"/>
          </p:cNvGraphicFramePr>
          <p:nvPr/>
        </p:nvGraphicFramePr>
        <p:xfrm>
          <a:off x="4714876" y="2214554"/>
          <a:ext cx="428628" cy="1112520"/>
        </p:xfrm>
        <a:graphic>
          <a:graphicData uri="http://schemas.openxmlformats.org/drawingml/2006/table">
            <a:tbl>
              <a:tblPr firstRow="1" bandRow="1">
                <a:tableStyleId>{5C22544A-7EE6-4342-B048-85BDC9FD1C3A}</a:tableStyleId>
              </a:tblPr>
              <a:tblGrid>
                <a:gridCol w="428628"/>
              </a:tblGrid>
              <a:tr h="370840">
                <a:tc>
                  <a:txBody>
                    <a:bodyPr/>
                    <a:lstStyle/>
                    <a:p>
                      <a:pPr algn="ctr"/>
                      <a:r>
                        <a:rPr lang="en-US" sz="1800" dirty="0" smtClean="0">
                          <a:solidFill>
                            <a:schemeClr val="tx1"/>
                          </a:solidFill>
                        </a:rPr>
                        <a:t>w</a:t>
                      </a:r>
                      <a:endParaRPr lang="ru-RU" sz="1800" dirty="0">
                        <a:solidFill>
                          <a:schemeClr val="tx1"/>
                        </a:solidFill>
                      </a:endParaRPr>
                    </a:p>
                  </a:txBody>
                  <a:tcPr>
                    <a:solidFill>
                      <a:schemeClr val="accent1">
                        <a:lumMod val="40000"/>
                        <a:lumOff val="60000"/>
                      </a:schemeClr>
                    </a:solidFill>
                  </a:tcPr>
                </a:tc>
              </a:tr>
              <a:tr h="370840">
                <a:tc>
                  <a:txBody>
                    <a:bodyPr/>
                    <a:lstStyle/>
                    <a:p>
                      <a:pPr algn="ctr"/>
                      <a:r>
                        <a:rPr lang="en-US" sz="1800" b="1" dirty="0" smtClean="0"/>
                        <a:t>i</a:t>
                      </a:r>
                      <a:endParaRPr lang="ru-RU" sz="1800" b="1" dirty="0"/>
                    </a:p>
                  </a:txBody>
                  <a:tcPr/>
                </a:tc>
              </a:tr>
              <a:tr h="370840">
                <a:tc>
                  <a:txBody>
                    <a:bodyPr/>
                    <a:lstStyle/>
                    <a:p>
                      <a:pPr algn="ctr"/>
                      <a:r>
                        <a:rPr lang="en-US" sz="1800" b="1" dirty="0" smtClean="0"/>
                        <a:t>I</a:t>
                      </a:r>
                      <a:endParaRPr lang="ru-RU" sz="1800" b="1" dirty="0"/>
                    </a:p>
                  </a:txBody>
                  <a:tcPr/>
                </a:tc>
              </a:tr>
            </a:tbl>
          </a:graphicData>
        </a:graphic>
      </p:graphicFrame>
      <p:graphicFrame>
        <p:nvGraphicFramePr>
          <p:cNvPr id="11" name="Таблица 10"/>
          <p:cNvGraphicFramePr>
            <a:graphicFrameLocks noGrp="1"/>
          </p:cNvGraphicFramePr>
          <p:nvPr/>
        </p:nvGraphicFramePr>
        <p:xfrm>
          <a:off x="4714876" y="3714752"/>
          <a:ext cx="404794" cy="741680"/>
        </p:xfrm>
        <a:graphic>
          <a:graphicData uri="http://schemas.openxmlformats.org/drawingml/2006/table">
            <a:tbl>
              <a:tblPr firstRow="1" bandRow="1">
                <a:tableStyleId>{5C22544A-7EE6-4342-B048-85BDC9FD1C3A}</a:tableStyleId>
              </a:tblPr>
              <a:tblGrid>
                <a:gridCol w="404794"/>
              </a:tblGrid>
              <a:tr h="370840">
                <a:tc>
                  <a:txBody>
                    <a:bodyPr/>
                    <a:lstStyle/>
                    <a:p>
                      <a:r>
                        <a:rPr lang="en-US" dirty="0" smtClean="0">
                          <a:solidFill>
                            <a:schemeClr val="tx1"/>
                          </a:solidFill>
                        </a:rPr>
                        <a:t>o</a:t>
                      </a:r>
                      <a:endParaRPr lang="ru-RU" dirty="0">
                        <a:solidFill>
                          <a:schemeClr val="tx1"/>
                        </a:solidFill>
                      </a:endParaRPr>
                    </a:p>
                  </a:txBody>
                  <a:tcPr>
                    <a:solidFill>
                      <a:schemeClr val="accent1">
                        <a:lumMod val="40000"/>
                        <a:lumOff val="60000"/>
                      </a:schemeClr>
                    </a:solidFill>
                  </a:tcPr>
                </a:tc>
              </a:tr>
              <a:tr h="370840">
                <a:tc>
                  <a:txBody>
                    <a:bodyPr/>
                    <a:lstStyle/>
                    <a:p>
                      <a:r>
                        <a:rPr lang="en-US" b="1" dirty="0" smtClean="0"/>
                        <a:t>w</a:t>
                      </a:r>
                      <a:endParaRPr lang="ru-RU" b="1" dirty="0"/>
                    </a:p>
                  </a:txBody>
                  <a:tcPr/>
                </a:tc>
              </a:tr>
            </a:tbl>
          </a:graphicData>
        </a:graphic>
      </p:graphicFrame>
      <p:graphicFrame>
        <p:nvGraphicFramePr>
          <p:cNvPr id="12" name="Таблица 11"/>
          <p:cNvGraphicFramePr>
            <a:graphicFrameLocks noGrp="1"/>
          </p:cNvGraphicFramePr>
          <p:nvPr/>
        </p:nvGraphicFramePr>
        <p:xfrm>
          <a:off x="5429256" y="2643182"/>
          <a:ext cx="428628" cy="736600"/>
        </p:xfrm>
        <a:graphic>
          <a:graphicData uri="http://schemas.openxmlformats.org/drawingml/2006/table">
            <a:tbl>
              <a:tblPr firstRow="1" bandRow="1">
                <a:tableStyleId>{5C22544A-7EE6-4342-B048-85BDC9FD1C3A}</a:tableStyleId>
              </a:tblPr>
              <a:tblGrid>
                <a:gridCol w="428628"/>
              </a:tblGrid>
              <a:tr h="299402">
                <a:tc>
                  <a:txBody>
                    <a:bodyPr/>
                    <a:lstStyle/>
                    <a:p>
                      <a:pPr algn="ctr"/>
                      <a:r>
                        <a:rPr lang="en-US" dirty="0" smtClean="0">
                          <a:solidFill>
                            <a:schemeClr val="tx1"/>
                          </a:solidFill>
                        </a:rPr>
                        <a:t>f</a:t>
                      </a:r>
                      <a:endParaRPr lang="ru-RU" dirty="0">
                        <a:solidFill>
                          <a:schemeClr val="tx1"/>
                        </a:solidFill>
                      </a:endParaRPr>
                    </a:p>
                  </a:txBody>
                  <a:tcPr>
                    <a:solidFill>
                      <a:srgbClr val="A8F640"/>
                    </a:solidFill>
                  </a:tcPr>
                </a:tc>
              </a:tr>
              <a:tr h="370840">
                <a:tc>
                  <a:txBody>
                    <a:bodyPr/>
                    <a:lstStyle/>
                    <a:p>
                      <a:pPr algn="ctr"/>
                      <a:r>
                        <a:rPr lang="en-US" b="1" dirty="0" smtClean="0"/>
                        <a:t>i</a:t>
                      </a:r>
                      <a:endParaRPr lang="ru-RU" b="1" dirty="0"/>
                    </a:p>
                  </a:txBody>
                  <a:tcPr>
                    <a:solidFill>
                      <a:srgbClr val="A8F640"/>
                    </a:solidFill>
                  </a:tcPr>
                </a:tc>
              </a:tr>
            </a:tbl>
          </a:graphicData>
        </a:graphic>
      </p:graphicFrame>
      <p:graphicFrame>
        <p:nvGraphicFramePr>
          <p:cNvPr id="13" name="Таблица 12"/>
          <p:cNvGraphicFramePr>
            <a:graphicFrameLocks noGrp="1"/>
          </p:cNvGraphicFramePr>
          <p:nvPr/>
        </p:nvGraphicFramePr>
        <p:xfrm>
          <a:off x="2643174" y="3786190"/>
          <a:ext cx="428628" cy="370840"/>
        </p:xfrm>
        <a:graphic>
          <a:graphicData uri="http://schemas.openxmlformats.org/drawingml/2006/table">
            <a:tbl>
              <a:tblPr firstRow="1" bandRow="1">
                <a:tableStyleId>{5C22544A-7EE6-4342-B048-85BDC9FD1C3A}</a:tableStyleId>
              </a:tblPr>
              <a:tblGrid>
                <a:gridCol w="428628"/>
              </a:tblGrid>
              <a:tr h="370840">
                <a:tc>
                  <a:txBody>
                    <a:bodyPr/>
                    <a:lstStyle/>
                    <a:p>
                      <a:pPr algn="ctr"/>
                      <a:r>
                        <a:rPr lang="en-US" dirty="0" smtClean="0">
                          <a:solidFill>
                            <a:schemeClr val="tx1"/>
                          </a:solidFill>
                        </a:rPr>
                        <a:t>b</a:t>
                      </a:r>
                      <a:endParaRPr lang="ru-RU" dirty="0">
                        <a:solidFill>
                          <a:schemeClr val="tx1"/>
                        </a:solidFill>
                      </a:endParaRPr>
                    </a:p>
                  </a:txBody>
                  <a:tcPr>
                    <a:solidFill>
                      <a:srgbClr val="0070C0"/>
                    </a:solidFill>
                  </a:tcPr>
                </a:tc>
              </a:tr>
            </a:tbl>
          </a:graphicData>
        </a:graphic>
      </p:graphicFrame>
      <p:graphicFrame>
        <p:nvGraphicFramePr>
          <p:cNvPr id="15" name="Таблица 14"/>
          <p:cNvGraphicFramePr>
            <a:graphicFrameLocks noGrp="1"/>
          </p:cNvGraphicFramePr>
          <p:nvPr/>
        </p:nvGraphicFramePr>
        <p:xfrm>
          <a:off x="2643174" y="4857760"/>
          <a:ext cx="404794" cy="370840"/>
        </p:xfrm>
        <a:graphic>
          <a:graphicData uri="http://schemas.openxmlformats.org/drawingml/2006/table">
            <a:tbl>
              <a:tblPr firstRow="1" bandRow="1">
                <a:tableStyleId>{5C22544A-7EE6-4342-B048-85BDC9FD1C3A}</a:tableStyleId>
              </a:tblPr>
              <a:tblGrid>
                <a:gridCol w="404794"/>
              </a:tblGrid>
              <a:tr h="370840">
                <a:tc>
                  <a:txBody>
                    <a:bodyPr/>
                    <a:lstStyle/>
                    <a:p>
                      <a:pPr algn="ctr"/>
                      <a:r>
                        <a:rPr lang="en-US" dirty="0" smtClean="0">
                          <a:solidFill>
                            <a:schemeClr val="tx1"/>
                          </a:solidFill>
                        </a:rPr>
                        <a:t>c</a:t>
                      </a:r>
                      <a:endParaRPr lang="ru-RU" dirty="0">
                        <a:solidFill>
                          <a:schemeClr val="tx1"/>
                        </a:solidFill>
                      </a:endParaRPr>
                    </a:p>
                  </a:txBody>
                  <a:tcPr>
                    <a:solidFill>
                      <a:srgbClr val="7030A0"/>
                    </a:solidFill>
                  </a:tcPr>
                </a:tc>
              </a:tr>
            </a:tbl>
          </a:graphicData>
        </a:graphic>
      </p:graphicFrame>
      <p:graphicFrame>
        <p:nvGraphicFramePr>
          <p:cNvPr id="16" name="Таблица 15"/>
          <p:cNvGraphicFramePr>
            <a:graphicFrameLocks noGrp="1"/>
          </p:cNvGraphicFramePr>
          <p:nvPr/>
        </p:nvGraphicFramePr>
        <p:xfrm>
          <a:off x="2643174" y="4500570"/>
          <a:ext cx="428628" cy="370840"/>
        </p:xfrm>
        <a:graphic>
          <a:graphicData uri="http://schemas.openxmlformats.org/drawingml/2006/table">
            <a:tbl>
              <a:tblPr firstRow="1" bandRow="1">
                <a:tableStyleId>{5C22544A-7EE6-4342-B048-85BDC9FD1C3A}</a:tableStyleId>
              </a:tblPr>
              <a:tblGrid>
                <a:gridCol w="428628"/>
              </a:tblGrid>
              <a:tr h="370840">
                <a:tc>
                  <a:txBody>
                    <a:bodyPr/>
                    <a:lstStyle/>
                    <a:p>
                      <a:pPr algn="ctr"/>
                      <a:r>
                        <a:rPr lang="en-US" dirty="0" smtClean="0">
                          <a:solidFill>
                            <a:schemeClr val="tx1"/>
                          </a:solidFill>
                        </a:rPr>
                        <a:t>r</a:t>
                      </a:r>
                      <a:endParaRPr lang="ru-RU" dirty="0">
                        <a:solidFill>
                          <a:schemeClr val="tx1"/>
                        </a:solidFill>
                      </a:endParaRPr>
                    </a:p>
                  </a:txBody>
                  <a:tcPr>
                    <a:solidFill>
                      <a:srgbClr val="0070C0"/>
                    </a:solidFill>
                  </a:tcPr>
                </a:tc>
              </a:tr>
            </a:tbl>
          </a:graphicData>
        </a:graphic>
      </p:graphicFrame>
      <p:graphicFrame>
        <p:nvGraphicFramePr>
          <p:cNvPr id="17" name="Таблица 16"/>
          <p:cNvGraphicFramePr>
            <a:graphicFrameLocks noGrp="1"/>
          </p:cNvGraphicFramePr>
          <p:nvPr/>
        </p:nvGraphicFramePr>
        <p:xfrm>
          <a:off x="2643174" y="5214950"/>
          <a:ext cx="428628" cy="370840"/>
        </p:xfrm>
        <a:graphic>
          <a:graphicData uri="http://schemas.openxmlformats.org/drawingml/2006/table">
            <a:tbl>
              <a:tblPr firstRow="1" bandRow="1">
                <a:tableStyleId>{5C22544A-7EE6-4342-B048-85BDC9FD1C3A}</a:tableStyleId>
              </a:tblPr>
              <a:tblGrid>
                <a:gridCol w="428628"/>
              </a:tblGrid>
              <a:tr h="370840">
                <a:tc>
                  <a:txBody>
                    <a:bodyPr/>
                    <a:lstStyle/>
                    <a:p>
                      <a:pPr algn="ctr"/>
                      <a:r>
                        <a:rPr lang="en-US" dirty="0" smtClean="0">
                          <a:solidFill>
                            <a:schemeClr val="tx1"/>
                          </a:solidFill>
                        </a:rPr>
                        <a:t>h</a:t>
                      </a:r>
                      <a:endParaRPr lang="ru-RU" dirty="0">
                        <a:solidFill>
                          <a:schemeClr val="tx1"/>
                        </a:solidFill>
                      </a:endParaRPr>
                    </a:p>
                  </a:txBody>
                  <a:tcPr>
                    <a:solidFill>
                      <a:srgbClr val="0070C0"/>
                    </a:solidFill>
                  </a:tcPr>
                </a:tc>
              </a:tr>
            </a:tbl>
          </a:graphicData>
        </a:graphic>
      </p:graphicFrame>
      <p:graphicFrame>
        <p:nvGraphicFramePr>
          <p:cNvPr id="18" name="Таблица 17"/>
          <p:cNvGraphicFramePr>
            <a:graphicFrameLocks noGrp="1"/>
          </p:cNvGraphicFramePr>
          <p:nvPr/>
        </p:nvGraphicFramePr>
        <p:xfrm>
          <a:off x="3071802" y="4857760"/>
          <a:ext cx="2786084" cy="365760"/>
        </p:xfrm>
        <a:graphic>
          <a:graphicData uri="http://schemas.openxmlformats.org/drawingml/2006/table">
            <a:tbl>
              <a:tblPr firstRow="1" bandRow="1">
                <a:tableStyleId>{5C22544A-7EE6-4342-B048-85BDC9FD1C3A}</a:tableStyleId>
              </a:tblPr>
              <a:tblGrid>
                <a:gridCol w="398012"/>
                <a:gridCol w="398012"/>
                <a:gridCol w="398012"/>
                <a:gridCol w="398012"/>
                <a:gridCol w="398012"/>
                <a:gridCol w="295956"/>
                <a:gridCol w="500068"/>
              </a:tblGrid>
              <a:tr h="357190">
                <a:tc>
                  <a:txBody>
                    <a:bodyPr/>
                    <a:lstStyle/>
                    <a:p>
                      <a:pPr algn="ctr"/>
                      <a:r>
                        <a:rPr lang="en-US" dirty="0" smtClean="0">
                          <a:solidFill>
                            <a:schemeClr val="tx1"/>
                          </a:solidFill>
                        </a:rPr>
                        <a:t>h</a:t>
                      </a:r>
                      <a:endParaRPr lang="ru-RU" dirty="0">
                        <a:solidFill>
                          <a:schemeClr val="tx1"/>
                        </a:solidFill>
                      </a:endParaRPr>
                    </a:p>
                  </a:txBody>
                  <a:tcPr>
                    <a:solidFill>
                      <a:srgbClr val="7030A0"/>
                    </a:solidFill>
                  </a:tcPr>
                </a:tc>
                <a:tc>
                  <a:txBody>
                    <a:bodyPr/>
                    <a:lstStyle/>
                    <a:p>
                      <a:pPr algn="ctr"/>
                      <a:r>
                        <a:rPr lang="en-US" dirty="0" smtClean="0">
                          <a:solidFill>
                            <a:schemeClr val="tx1"/>
                          </a:solidFill>
                        </a:rPr>
                        <a:t>e</a:t>
                      </a:r>
                      <a:endParaRPr lang="ru-RU" dirty="0">
                        <a:solidFill>
                          <a:schemeClr val="tx1"/>
                        </a:solidFill>
                      </a:endParaRPr>
                    </a:p>
                  </a:txBody>
                  <a:tcPr>
                    <a:solidFill>
                      <a:srgbClr val="7030A0"/>
                    </a:solidFill>
                  </a:tcPr>
                </a:tc>
                <a:tc>
                  <a:txBody>
                    <a:bodyPr/>
                    <a:lstStyle/>
                    <a:p>
                      <a:pPr algn="ctr"/>
                      <a:r>
                        <a:rPr lang="en-US" dirty="0" smtClean="0">
                          <a:solidFill>
                            <a:schemeClr val="tx1"/>
                          </a:solidFill>
                        </a:rPr>
                        <a:t>s</a:t>
                      </a:r>
                      <a:endParaRPr lang="ru-RU" dirty="0">
                        <a:solidFill>
                          <a:schemeClr val="tx1"/>
                        </a:solidFill>
                      </a:endParaRPr>
                    </a:p>
                  </a:txBody>
                  <a:tcPr>
                    <a:solidFill>
                      <a:srgbClr val="7030A0"/>
                    </a:solidFill>
                  </a:tcPr>
                </a:tc>
                <a:tc>
                  <a:txBody>
                    <a:bodyPr/>
                    <a:lstStyle/>
                    <a:p>
                      <a:pPr algn="ctr"/>
                      <a:r>
                        <a:rPr lang="en-US" dirty="0" smtClean="0">
                          <a:solidFill>
                            <a:schemeClr val="tx1"/>
                          </a:solidFill>
                        </a:rPr>
                        <a:t>t</a:t>
                      </a:r>
                      <a:endParaRPr lang="ru-RU" dirty="0">
                        <a:solidFill>
                          <a:schemeClr val="tx1"/>
                        </a:solidFill>
                      </a:endParaRPr>
                    </a:p>
                  </a:txBody>
                  <a:tcPr>
                    <a:solidFill>
                      <a:srgbClr val="7030A0"/>
                    </a:solidFill>
                  </a:tcPr>
                </a:tc>
                <a:tc>
                  <a:txBody>
                    <a:bodyPr/>
                    <a:lstStyle/>
                    <a:p>
                      <a:pPr algn="ctr"/>
                      <a:r>
                        <a:rPr lang="en-US" dirty="0" smtClean="0">
                          <a:solidFill>
                            <a:schemeClr val="tx1"/>
                          </a:solidFill>
                        </a:rPr>
                        <a:t>n</a:t>
                      </a:r>
                      <a:endParaRPr lang="ru-RU" dirty="0">
                        <a:solidFill>
                          <a:schemeClr val="tx1"/>
                        </a:solidFill>
                      </a:endParaRPr>
                    </a:p>
                  </a:txBody>
                  <a:tcPr>
                    <a:solidFill>
                      <a:srgbClr val="7030A0"/>
                    </a:solidFill>
                  </a:tcPr>
                </a:tc>
                <a:tc>
                  <a:txBody>
                    <a:bodyPr/>
                    <a:lstStyle/>
                    <a:p>
                      <a:pPr algn="ctr"/>
                      <a:r>
                        <a:rPr lang="en-US" dirty="0" smtClean="0">
                          <a:solidFill>
                            <a:schemeClr val="tx1"/>
                          </a:solidFill>
                        </a:rPr>
                        <a:t>u</a:t>
                      </a:r>
                      <a:endParaRPr lang="ru-RU" dirty="0">
                        <a:solidFill>
                          <a:schemeClr val="tx1"/>
                        </a:solidFill>
                      </a:endParaRPr>
                    </a:p>
                  </a:txBody>
                  <a:tcPr>
                    <a:solidFill>
                      <a:srgbClr val="7030A0"/>
                    </a:solidFill>
                  </a:tcPr>
                </a:tc>
                <a:tc>
                  <a:txBody>
                    <a:bodyPr/>
                    <a:lstStyle/>
                    <a:p>
                      <a:pPr algn="ctr"/>
                      <a:r>
                        <a:rPr lang="en-US" dirty="0" smtClean="0">
                          <a:solidFill>
                            <a:schemeClr val="tx1"/>
                          </a:solidFill>
                        </a:rPr>
                        <a:t>t</a:t>
                      </a:r>
                      <a:endParaRPr lang="ru-RU" dirty="0">
                        <a:solidFill>
                          <a:schemeClr val="tx1"/>
                        </a:solidFill>
                      </a:endParaRPr>
                    </a:p>
                  </a:txBody>
                  <a:tcPr>
                    <a:solidFill>
                      <a:srgbClr val="7030A0"/>
                    </a:solidFill>
                  </a:tcPr>
                </a:tc>
              </a:tr>
            </a:tbl>
          </a:graphicData>
        </a:graphic>
      </p:graphicFrame>
      <p:graphicFrame>
        <p:nvGraphicFramePr>
          <p:cNvPr id="20" name="Таблица 19"/>
          <p:cNvGraphicFramePr>
            <a:graphicFrameLocks noGrp="1"/>
          </p:cNvGraphicFramePr>
          <p:nvPr/>
        </p:nvGraphicFramePr>
        <p:xfrm>
          <a:off x="3857620" y="4500570"/>
          <a:ext cx="428628" cy="370840"/>
        </p:xfrm>
        <a:graphic>
          <a:graphicData uri="http://schemas.openxmlformats.org/drawingml/2006/table">
            <a:tbl>
              <a:tblPr firstRow="1" bandRow="1">
                <a:tableStyleId>{5C22544A-7EE6-4342-B048-85BDC9FD1C3A}</a:tableStyleId>
              </a:tblPr>
              <a:tblGrid>
                <a:gridCol w="428628"/>
              </a:tblGrid>
              <a:tr h="370840">
                <a:tc>
                  <a:txBody>
                    <a:bodyPr/>
                    <a:lstStyle/>
                    <a:p>
                      <a:pPr algn="ctr"/>
                      <a:r>
                        <a:rPr lang="en-US" dirty="0" smtClean="0">
                          <a:solidFill>
                            <a:schemeClr val="tx1"/>
                          </a:solidFill>
                        </a:rPr>
                        <a:t>a</a:t>
                      </a:r>
                      <a:endParaRPr lang="ru-RU" dirty="0">
                        <a:solidFill>
                          <a:schemeClr val="tx1"/>
                        </a:solidFill>
                      </a:endParaRPr>
                    </a:p>
                  </a:txBody>
                  <a:tcPr>
                    <a:solidFill>
                      <a:srgbClr val="FFC000"/>
                    </a:solidFill>
                  </a:tcPr>
                </a:tc>
              </a:tr>
            </a:tbl>
          </a:graphicData>
        </a:graphic>
      </p:graphicFrame>
      <p:graphicFrame>
        <p:nvGraphicFramePr>
          <p:cNvPr id="21" name="Таблица 20"/>
          <p:cNvGraphicFramePr>
            <a:graphicFrameLocks noGrp="1"/>
          </p:cNvGraphicFramePr>
          <p:nvPr/>
        </p:nvGraphicFramePr>
        <p:xfrm>
          <a:off x="3857620" y="5214950"/>
          <a:ext cx="404794" cy="1112520"/>
        </p:xfrm>
        <a:graphic>
          <a:graphicData uri="http://schemas.openxmlformats.org/drawingml/2006/table">
            <a:tbl>
              <a:tblPr firstRow="1" bandRow="1">
                <a:tableStyleId>{5C22544A-7EE6-4342-B048-85BDC9FD1C3A}</a:tableStyleId>
              </a:tblPr>
              <a:tblGrid>
                <a:gridCol w="404794"/>
              </a:tblGrid>
              <a:tr h="370840">
                <a:tc>
                  <a:txBody>
                    <a:bodyPr/>
                    <a:lstStyle/>
                    <a:p>
                      <a:pPr algn="ctr"/>
                      <a:r>
                        <a:rPr lang="en-US" dirty="0" smtClean="0">
                          <a:solidFill>
                            <a:schemeClr val="tx1"/>
                          </a:solidFill>
                        </a:rPr>
                        <a:t>p</a:t>
                      </a:r>
                      <a:endParaRPr lang="ru-RU" dirty="0">
                        <a:solidFill>
                          <a:schemeClr val="tx1"/>
                        </a:solidFill>
                      </a:endParaRPr>
                    </a:p>
                  </a:txBody>
                  <a:tcPr>
                    <a:solidFill>
                      <a:srgbClr val="FFC000"/>
                    </a:solidFill>
                  </a:tcPr>
                </a:tc>
              </a:tr>
              <a:tr h="370840">
                <a:tc>
                  <a:txBody>
                    <a:bodyPr/>
                    <a:lstStyle/>
                    <a:p>
                      <a:r>
                        <a:rPr lang="en-US" b="1" dirty="0" smtClean="0"/>
                        <a:t>e</a:t>
                      </a:r>
                      <a:endParaRPr lang="ru-RU" b="1" dirty="0"/>
                    </a:p>
                  </a:txBody>
                  <a:tcPr>
                    <a:solidFill>
                      <a:srgbClr val="FFC000"/>
                    </a:solidFill>
                  </a:tcPr>
                </a:tc>
              </a:tr>
              <a:tr h="370840">
                <a:tc>
                  <a:txBody>
                    <a:bodyPr/>
                    <a:lstStyle/>
                    <a:p>
                      <a:r>
                        <a:rPr lang="en-US" b="1" dirty="0" smtClean="0"/>
                        <a:t>n</a:t>
                      </a:r>
                      <a:endParaRPr lang="ru-RU" b="1" dirty="0"/>
                    </a:p>
                  </a:txBody>
                  <a:tcPr>
                    <a:solidFill>
                      <a:srgbClr val="FFC000"/>
                    </a:solidFill>
                  </a:tcPr>
                </a:tc>
              </a:tr>
            </a:tbl>
          </a:graphicData>
        </a:graphic>
      </p:graphicFrame>
      <p:pic>
        <p:nvPicPr>
          <p:cNvPr id="22" name="Рисунок 21" descr="2.jpg"/>
          <p:cNvPicPr>
            <a:picLocks noChangeAspect="1"/>
          </p:cNvPicPr>
          <p:nvPr/>
        </p:nvPicPr>
        <p:blipFill>
          <a:blip r:embed="rId2" cstate="email"/>
          <a:stretch>
            <a:fillRect/>
          </a:stretch>
        </p:blipFill>
        <p:spPr>
          <a:xfrm>
            <a:off x="6012144" y="142852"/>
            <a:ext cx="2699547" cy="2500330"/>
          </a:xfrm>
          <a:prstGeom prst="rect">
            <a:avLst/>
          </a:prstGeom>
        </p:spPr>
      </p:pic>
      <p:pic>
        <p:nvPicPr>
          <p:cNvPr id="23" name="Рисунок 22" descr="6.jpg"/>
          <p:cNvPicPr>
            <a:picLocks noChangeAspect="1"/>
          </p:cNvPicPr>
          <p:nvPr/>
        </p:nvPicPr>
        <p:blipFill>
          <a:blip r:embed="rId3" cstate="email"/>
          <a:stretch>
            <a:fillRect/>
          </a:stretch>
        </p:blipFill>
        <p:spPr>
          <a:xfrm rot="2424041">
            <a:off x="5885249" y="3216163"/>
            <a:ext cx="2388769" cy="2286016"/>
          </a:xfrm>
          <a:prstGeom prst="rect">
            <a:avLst/>
          </a:prstGeom>
        </p:spPr>
      </p:pic>
      <p:pic>
        <p:nvPicPr>
          <p:cNvPr id="24" name="Рисунок 23" descr="4.jpg"/>
          <p:cNvPicPr>
            <a:picLocks noChangeAspect="1"/>
          </p:cNvPicPr>
          <p:nvPr/>
        </p:nvPicPr>
        <p:blipFill>
          <a:blip r:embed="rId4" cstate="email"/>
          <a:stretch>
            <a:fillRect/>
          </a:stretch>
        </p:blipFill>
        <p:spPr>
          <a:xfrm>
            <a:off x="357158" y="1714488"/>
            <a:ext cx="2145014" cy="2000264"/>
          </a:xfrm>
          <a:prstGeom prst="rect">
            <a:avLst/>
          </a:prstGeom>
        </p:spPr>
      </p:pic>
      <p:pic>
        <p:nvPicPr>
          <p:cNvPr id="25" name="Рисунок 24" descr="Береза 7.jpg"/>
          <p:cNvPicPr>
            <a:picLocks noChangeAspect="1"/>
          </p:cNvPicPr>
          <p:nvPr/>
        </p:nvPicPr>
        <p:blipFill>
          <a:blip r:embed="rId5" cstate="email"/>
          <a:stretch>
            <a:fillRect/>
          </a:stretch>
        </p:blipFill>
        <p:spPr>
          <a:xfrm>
            <a:off x="0" y="5617721"/>
            <a:ext cx="2500330" cy="124027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0" fill="hold"/>
                                        <p:tgtEl>
                                          <p:spTgt spid="24"/>
                                        </p:tgtEl>
                                        <p:attrNameLst>
                                          <p:attrName>ppt_w</p:attrName>
                                        </p:attrNameLst>
                                      </p:cBhvr>
                                      <p:tavLst>
                                        <p:tav tm="0" fmla="#ppt_w*sin(2.5*pi*$)">
                                          <p:val>
                                            <p:fltVal val="0"/>
                                          </p:val>
                                        </p:tav>
                                        <p:tav tm="100000">
                                          <p:val>
                                            <p:fltVal val="1"/>
                                          </p:val>
                                        </p:tav>
                                      </p:tavLst>
                                    </p:anim>
                                    <p:anim calcmode="lin" valueType="num">
                                      <p:cBhvr>
                                        <p:cTn id="8" dur="5000" fill="hold"/>
                                        <p:tgtEl>
                                          <p:spTgt spid="24"/>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35" presetClass="entr" presetSubtype="0"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2000"/>
                                        <p:tgtEl>
                                          <p:spTgt spid="22"/>
                                        </p:tgtEl>
                                      </p:cBhvr>
                                    </p:animEffect>
                                    <p:anim calcmode="lin" valueType="num">
                                      <p:cBhvr>
                                        <p:cTn id="14" dur="2000" fill="hold"/>
                                        <p:tgtEl>
                                          <p:spTgt spid="22"/>
                                        </p:tgtEl>
                                        <p:attrNameLst>
                                          <p:attrName>style.rotation</p:attrName>
                                        </p:attrNameLst>
                                      </p:cBhvr>
                                      <p:tavLst>
                                        <p:tav tm="0">
                                          <p:val>
                                            <p:fltVal val="720"/>
                                          </p:val>
                                        </p:tav>
                                        <p:tav tm="100000">
                                          <p:val>
                                            <p:fltVal val="0"/>
                                          </p:val>
                                        </p:tav>
                                      </p:tavLst>
                                    </p:anim>
                                    <p:anim calcmode="lin" valueType="num">
                                      <p:cBhvr>
                                        <p:cTn id="15" dur="2000" fill="hold"/>
                                        <p:tgtEl>
                                          <p:spTgt spid="22"/>
                                        </p:tgtEl>
                                        <p:attrNameLst>
                                          <p:attrName>ppt_h</p:attrName>
                                        </p:attrNameLst>
                                      </p:cBhvr>
                                      <p:tavLst>
                                        <p:tav tm="0">
                                          <p:val>
                                            <p:fltVal val="0"/>
                                          </p:val>
                                        </p:tav>
                                        <p:tav tm="100000">
                                          <p:val>
                                            <p:strVal val="#ppt_h"/>
                                          </p:val>
                                        </p:tav>
                                      </p:tavLst>
                                    </p:anim>
                                    <p:anim calcmode="lin" valueType="num">
                                      <p:cBhvr>
                                        <p:cTn id="16" dur="2000" fill="hold"/>
                                        <p:tgtEl>
                                          <p:spTgt spid="22"/>
                                        </p:tgtEl>
                                        <p:attrNameLst>
                                          <p:attrName>ppt_w</p:attrName>
                                        </p:attrNameLst>
                                      </p:cBhvr>
                                      <p:tavLst>
                                        <p:tav tm="0">
                                          <p:val>
                                            <p:fltVal val="0"/>
                                          </p:val>
                                        </p:tav>
                                        <p:tav tm="100000">
                                          <p:val>
                                            <p:strVal val="#ppt_w"/>
                                          </p:val>
                                        </p:tav>
                                      </p:tavLst>
                                    </p:anim>
                                  </p:childTnLst>
                                </p:cTn>
                              </p:par>
                            </p:childTnLst>
                          </p:cTn>
                        </p:par>
                      </p:childTnLst>
                    </p:cTn>
                  </p:par>
                  <p:par>
                    <p:cTn id="17" fill="hold">
                      <p:stCondLst>
                        <p:cond delay="indefinite"/>
                      </p:stCondLst>
                      <p:childTnLst>
                        <p:par>
                          <p:cTn id="18" fill="hold">
                            <p:stCondLst>
                              <p:cond delay="0"/>
                            </p:stCondLst>
                            <p:childTnLst>
                              <p:par>
                                <p:cTn id="19" presetID="13" presetClass="entr" presetSubtype="16" fill="hold"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plus(in)">
                                      <p:cBhvr>
                                        <p:cTn id="21" dur="2000"/>
                                        <p:tgtEl>
                                          <p:spTgt spid="25"/>
                                        </p:tgtEl>
                                      </p:cBhvr>
                                    </p:animEffect>
                                  </p:childTnLst>
                                </p:cTn>
                              </p:par>
                            </p:childTnLst>
                          </p:cTn>
                        </p:par>
                      </p:childTnLst>
                    </p:cTn>
                  </p:par>
                  <p:par>
                    <p:cTn id="22" fill="hold">
                      <p:stCondLst>
                        <p:cond delay="indefinite"/>
                      </p:stCondLst>
                      <p:childTnLst>
                        <p:par>
                          <p:cTn id="23" fill="hold">
                            <p:stCondLst>
                              <p:cond delay="0"/>
                            </p:stCondLst>
                            <p:childTnLst>
                              <p:par>
                                <p:cTn id="24" presetID="51" presetClass="entr" presetSubtype="0" fill="hold" nodeType="click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770" decel="100000"/>
                                        <p:tgtEl>
                                          <p:spTgt spid="23"/>
                                        </p:tgtEl>
                                      </p:cBhvr>
                                    </p:animEffect>
                                    <p:animScale>
                                      <p:cBhvr>
                                        <p:cTn id="27" dur="770" decel="100000"/>
                                        <p:tgtEl>
                                          <p:spTgt spid="23"/>
                                        </p:tgtEl>
                                      </p:cBhvr>
                                      <p:from x="10000" y="10000"/>
                                      <p:to x="200000" y="450000"/>
                                    </p:animScale>
                                    <p:animScale>
                                      <p:cBhvr>
                                        <p:cTn id="28" dur="1230" accel="100000" fill="hold">
                                          <p:stCondLst>
                                            <p:cond delay="770"/>
                                          </p:stCondLst>
                                        </p:cTn>
                                        <p:tgtEl>
                                          <p:spTgt spid="23"/>
                                        </p:tgtEl>
                                      </p:cBhvr>
                                      <p:from x="200000" y="450000"/>
                                      <p:to x="100000" y="100000"/>
                                    </p:animScale>
                                    <p:set>
                                      <p:cBhvr>
                                        <p:cTn id="29" dur="770" fill="hold"/>
                                        <p:tgtEl>
                                          <p:spTgt spid="23"/>
                                        </p:tgtEl>
                                        <p:attrNameLst>
                                          <p:attrName>ppt_x</p:attrName>
                                        </p:attrNameLst>
                                      </p:cBhvr>
                                      <p:to>
                                        <p:strVal val="(0.5)"/>
                                      </p:to>
                                    </p:set>
                                    <p:anim from="(0.5)" to="(#ppt_x)" calcmode="lin" valueType="num">
                                      <p:cBhvr>
                                        <p:cTn id="30" dur="1230" accel="100000" fill="hold">
                                          <p:stCondLst>
                                            <p:cond delay="770"/>
                                          </p:stCondLst>
                                        </p:cTn>
                                        <p:tgtEl>
                                          <p:spTgt spid="23"/>
                                        </p:tgtEl>
                                        <p:attrNameLst>
                                          <p:attrName>ppt_x</p:attrName>
                                        </p:attrNameLst>
                                      </p:cBhvr>
                                    </p:anim>
                                    <p:set>
                                      <p:cBhvr>
                                        <p:cTn id="31" dur="770" fill="hold"/>
                                        <p:tgtEl>
                                          <p:spTgt spid="23"/>
                                        </p:tgtEl>
                                        <p:attrNameLst>
                                          <p:attrName>ppt_y</p:attrName>
                                        </p:attrNameLst>
                                      </p:cBhvr>
                                      <p:to>
                                        <p:strVal val="(#ppt_y+0.4)"/>
                                      </p:to>
                                    </p:set>
                                    <p:anim from="(#ppt_y+0.4)" to="(#ppt_y)" calcmode="lin" valueType="num">
                                      <p:cBhvr>
                                        <p:cTn id="32" dur="1230" accel="100000" fill="hold">
                                          <p:stCondLst>
                                            <p:cond delay="770"/>
                                          </p:stCondLst>
                                        </p:cTn>
                                        <p:tgtEl>
                                          <p:spTgt spid="23"/>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en-US" dirty="0" smtClean="0"/>
              <a:t>Quiz </a:t>
            </a:r>
            <a:br>
              <a:rPr lang="en-US" dirty="0" smtClean="0"/>
            </a:br>
            <a:r>
              <a:rPr lang="ru-RU" sz="2700" dirty="0" smtClean="0"/>
              <a:t>соотнесите названия деревьев, переставив буквы и найдите перевод</a:t>
            </a:r>
            <a:endParaRPr lang="ru-RU" sz="2700" dirty="0"/>
          </a:p>
        </p:txBody>
      </p:sp>
      <p:sp>
        <p:nvSpPr>
          <p:cNvPr id="3" name="Содержимое 2"/>
          <p:cNvSpPr>
            <a:spLocks noGrp="1"/>
          </p:cNvSpPr>
          <p:nvPr>
            <p:ph sz="quarter" idx="1"/>
          </p:nvPr>
        </p:nvSpPr>
        <p:spPr>
          <a:xfrm>
            <a:off x="1214414" y="1600200"/>
            <a:ext cx="6710386" cy="4873752"/>
          </a:xfrm>
        </p:spPr>
        <p:txBody>
          <a:bodyPr>
            <a:normAutofit lnSpcReduction="10000"/>
          </a:bodyPr>
          <a:lstStyle/>
          <a:p>
            <a:pPr>
              <a:buNone/>
            </a:pPr>
            <a:r>
              <a:rPr lang="en-US" dirty="0" smtClean="0"/>
              <a:t>l e m		</a:t>
            </a:r>
            <a:r>
              <a:rPr lang="ru-RU" dirty="0" smtClean="0"/>
              <a:t>	</a:t>
            </a:r>
            <a:r>
              <a:rPr lang="en-US" dirty="0" smtClean="0"/>
              <a:t>poplar		</a:t>
            </a:r>
            <a:r>
              <a:rPr lang="ru-RU" dirty="0" smtClean="0"/>
              <a:t>	каштан</a:t>
            </a:r>
          </a:p>
          <a:p>
            <a:pPr>
              <a:buNone/>
            </a:pPr>
            <a:r>
              <a:rPr lang="en-US" dirty="0" smtClean="0"/>
              <a:t>i l e m 		</a:t>
            </a:r>
            <a:r>
              <a:rPr lang="ru-RU" dirty="0" smtClean="0"/>
              <a:t>	</a:t>
            </a:r>
            <a:r>
              <a:rPr lang="en-US" dirty="0" smtClean="0"/>
              <a:t>maple		</a:t>
            </a:r>
            <a:r>
              <a:rPr lang="ru-RU" dirty="0" smtClean="0"/>
              <a:t>	ива</a:t>
            </a:r>
          </a:p>
          <a:p>
            <a:pPr>
              <a:buNone/>
            </a:pPr>
            <a:r>
              <a:rPr lang="en-US" dirty="0" smtClean="0"/>
              <a:t>l e p a m 	</a:t>
            </a:r>
            <a:r>
              <a:rPr lang="ru-RU" dirty="0" smtClean="0"/>
              <a:t>	</a:t>
            </a:r>
            <a:r>
              <a:rPr lang="en-US" dirty="0" smtClean="0"/>
              <a:t>willow		</a:t>
            </a:r>
            <a:r>
              <a:rPr lang="ru-RU" dirty="0" smtClean="0"/>
              <a:t>	тополь</a:t>
            </a:r>
          </a:p>
          <a:p>
            <a:pPr>
              <a:buNone/>
            </a:pPr>
            <a:r>
              <a:rPr lang="en-US" dirty="0" smtClean="0"/>
              <a:t>l a p r o p	</a:t>
            </a:r>
            <a:r>
              <a:rPr lang="ru-RU" dirty="0" smtClean="0"/>
              <a:t>	</a:t>
            </a:r>
            <a:r>
              <a:rPr lang="en-US" dirty="0" smtClean="0"/>
              <a:t>chestnut	</a:t>
            </a:r>
            <a:r>
              <a:rPr lang="ru-RU" dirty="0" smtClean="0"/>
              <a:t>	осина</a:t>
            </a:r>
          </a:p>
          <a:p>
            <a:pPr>
              <a:buNone/>
            </a:pPr>
            <a:r>
              <a:rPr lang="en-US" dirty="0" smtClean="0"/>
              <a:t>n i p e		</a:t>
            </a:r>
            <a:r>
              <a:rPr lang="ru-RU" dirty="0" smtClean="0"/>
              <a:t>	</a:t>
            </a:r>
            <a:r>
              <a:rPr lang="en-US" dirty="0" smtClean="0"/>
              <a:t>aspen		</a:t>
            </a:r>
            <a:r>
              <a:rPr lang="ru-RU" dirty="0" smtClean="0"/>
              <a:t>	сосна</a:t>
            </a:r>
          </a:p>
          <a:p>
            <a:pPr>
              <a:buNone/>
            </a:pPr>
            <a:r>
              <a:rPr lang="en-US" dirty="0" smtClean="0"/>
              <a:t>r i f  		</a:t>
            </a:r>
            <a:r>
              <a:rPr lang="ru-RU" dirty="0" smtClean="0"/>
              <a:t>	</a:t>
            </a:r>
            <a:r>
              <a:rPr lang="en-US" dirty="0" smtClean="0"/>
              <a:t>lime		</a:t>
            </a:r>
            <a:r>
              <a:rPr lang="ru-RU" dirty="0" smtClean="0"/>
              <a:t>	клен</a:t>
            </a:r>
          </a:p>
          <a:p>
            <a:pPr>
              <a:buNone/>
            </a:pPr>
            <a:r>
              <a:rPr lang="en-US" dirty="0" smtClean="0"/>
              <a:t>l o l w i w 	</a:t>
            </a:r>
            <a:r>
              <a:rPr lang="ru-RU" dirty="0" smtClean="0"/>
              <a:t>	</a:t>
            </a:r>
            <a:r>
              <a:rPr lang="en-US" dirty="0" smtClean="0"/>
              <a:t>elm		</a:t>
            </a:r>
            <a:r>
              <a:rPr lang="ru-RU" dirty="0" smtClean="0"/>
              <a:t>	ель</a:t>
            </a:r>
          </a:p>
          <a:p>
            <a:pPr>
              <a:buNone/>
            </a:pPr>
            <a:r>
              <a:rPr lang="en-US" dirty="0" err="1" smtClean="0"/>
              <a:t>tuntcseh</a:t>
            </a:r>
            <a:r>
              <a:rPr lang="en-US" dirty="0" smtClean="0"/>
              <a:t>    	</a:t>
            </a:r>
            <a:r>
              <a:rPr lang="ru-RU" dirty="0" smtClean="0"/>
              <a:t>	</a:t>
            </a:r>
            <a:r>
              <a:rPr lang="en-US" dirty="0" smtClean="0"/>
              <a:t>pine		</a:t>
            </a:r>
            <a:r>
              <a:rPr lang="ru-RU" dirty="0" smtClean="0"/>
              <a:t>	береза</a:t>
            </a:r>
          </a:p>
          <a:p>
            <a:pPr>
              <a:buNone/>
            </a:pPr>
            <a:r>
              <a:rPr lang="en-US" dirty="0" smtClean="0"/>
              <a:t>n e p a s </a:t>
            </a:r>
            <a:r>
              <a:rPr lang="ru-RU" dirty="0" smtClean="0"/>
              <a:t>		</a:t>
            </a:r>
            <a:r>
              <a:rPr lang="en-US" dirty="0" smtClean="0"/>
              <a:t>fir</a:t>
            </a:r>
            <a:r>
              <a:rPr lang="ru-RU" dirty="0" smtClean="0"/>
              <a:t>			липа</a:t>
            </a:r>
          </a:p>
          <a:p>
            <a:pPr>
              <a:buNone/>
            </a:pPr>
            <a:r>
              <a:rPr lang="en-US" dirty="0" smtClean="0"/>
              <a:t>c h i b r</a:t>
            </a:r>
            <a:r>
              <a:rPr lang="ru-RU" dirty="0" smtClean="0"/>
              <a:t>		</a:t>
            </a:r>
            <a:r>
              <a:rPr lang="en-US" dirty="0" smtClean="0"/>
              <a:t>birch</a:t>
            </a:r>
            <a:r>
              <a:rPr lang="ru-RU" dirty="0" smtClean="0"/>
              <a:t>			вяз</a:t>
            </a:r>
          </a:p>
          <a:p>
            <a:pPr>
              <a:buNone/>
            </a:pPr>
            <a:r>
              <a:rPr lang="ru-RU" dirty="0" smtClean="0"/>
              <a:t>					</a:t>
            </a:r>
          </a:p>
          <a:p>
            <a:pPr>
              <a:buNone/>
            </a:pPr>
            <a:endParaRPr lang="ru-RU" dirty="0" smtClean="0"/>
          </a:p>
          <a:p>
            <a:pPr>
              <a:buNone/>
            </a:pPr>
            <a:endParaRPr lang="ru-RU" dirty="0" smtClean="0"/>
          </a:p>
          <a:p>
            <a:pPr>
              <a:buNone/>
            </a:pPr>
            <a:endParaRPr lang="ru-RU" dirty="0"/>
          </a:p>
        </p:txBody>
      </p:sp>
      <p:cxnSp>
        <p:nvCxnSpPr>
          <p:cNvPr id="5" name="Прямая со стрелкой 4"/>
          <p:cNvCxnSpPr/>
          <p:nvPr/>
        </p:nvCxnSpPr>
        <p:spPr>
          <a:xfrm rot="16200000" flipH="1">
            <a:off x="1785918" y="2000240"/>
            <a:ext cx="2428892" cy="20002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Прямая со стрелкой 5"/>
          <p:cNvCxnSpPr/>
          <p:nvPr/>
        </p:nvCxnSpPr>
        <p:spPr>
          <a:xfrm>
            <a:off x="4572000" y="4286256"/>
            <a:ext cx="2286016" cy="121444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Прямая со стрелкой 7"/>
          <p:cNvCxnSpPr/>
          <p:nvPr/>
        </p:nvCxnSpPr>
        <p:spPr>
          <a:xfrm>
            <a:off x="2071670" y="2214554"/>
            <a:ext cx="1928826" cy="164307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Прямая со стрелкой 9"/>
          <p:cNvCxnSpPr/>
          <p:nvPr/>
        </p:nvCxnSpPr>
        <p:spPr>
          <a:xfrm>
            <a:off x="4643438" y="3857628"/>
            <a:ext cx="2143140" cy="121444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flipV="1">
            <a:off x="2571736" y="1785926"/>
            <a:ext cx="1500198" cy="128588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p:nvPr/>
        </p:nvCxnSpPr>
        <p:spPr>
          <a:xfrm>
            <a:off x="4857752" y="2214554"/>
            <a:ext cx="1928826" cy="164307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p:nvPr/>
        </p:nvCxnSpPr>
        <p:spPr>
          <a:xfrm>
            <a:off x="4929190" y="1785926"/>
            <a:ext cx="1785950" cy="8572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Прямая со стрелкой 20"/>
          <p:cNvCxnSpPr/>
          <p:nvPr/>
        </p:nvCxnSpPr>
        <p:spPr>
          <a:xfrm>
            <a:off x="2071670" y="3429000"/>
            <a:ext cx="2000264" cy="121444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Прямая со стрелкой 22"/>
          <p:cNvCxnSpPr/>
          <p:nvPr/>
        </p:nvCxnSpPr>
        <p:spPr>
          <a:xfrm flipV="1">
            <a:off x="4643438" y="3429000"/>
            <a:ext cx="2143140" cy="121444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Прямая со стрелкой 24"/>
          <p:cNvCxnSpPr/>
          <p:nvPr/>
        </p:nvCxnSpPr>
        <p:spPr>
          <a:xfrm>
            <a:off x="1785918" y="3786190"/>
            <a:ext cx="2214578" cy="121444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Прямая со стрелкой 26"/>
          <p:cNvCxnSpPr/>
          <p:nvPr/>
        </p:nvCxnSpPr>
        <p:spPr>
          <a:xfrm flipV="1">
            <a:off x="4286248" y="4286256"/>
            <a:ext cx="2500330" cy="7858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Прямая со стрелкой 28"/>
          <p:cNvCxnSpPr/>
          <p:nvPr/>
        </p:nvCxnSpPr>
        <p:spPr>
          <a:xfrm rot="5400000" flipH="1" flipV="1">
            <a:off x="2464579" y="2678901"/>
            <a:ext cx="1643074" cy="15716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Прямая со стрелкой 30"/>
          <p:cNvCxnSpPr/>
          <p:nvPr/>
        </p:nvCxnSpPr>
        <p:spPr>
          <a:xfrm flipV="1">
            <a:off x="4857752" y="2214554"/>
            <a:ext cx="1928826" cy="4286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Прямая со стрелкой 32"/>
          <p:cNvCxnSpPr/>
          <p:nvPr/>
        </p:nvCxnSpPr>
        <p:spPr>
          <a:xfrm rot="5400000" flipH="1" flipV="1">
            <a:off x="2464579" y="3107529"/>
            <a:ext cx="1643074" cy="15716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Прямая со стрелкой 33"/>
          <p:cNvCxnSpPr/>
          <p:nvPr/>
        </p:nvCxnSpPr>
        <p:spPr>
          <a:xfrm flipV="1">
            <a:off x="5143504" y="1857364"/>
            <a:ext cx="1643074" cy="1143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Прямая со стрелкой 35"/>
          <p:cNvCxnSpPr/>
          <p:nvPr/>
        </p:nvCxnSpPr>
        <p:spPr>
          <a:xfrm rot="5400000" flipH="1" flipV="1">
            <a:off x="2464579" y="3464719"/>
            <a:ext cx="1643074" cy="15716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Прямая со стрелкой 37"/>
          <p:cNvCxnSpPr/>
          <p:nvPr/>
        </p:nvCxnSpPr>
        <p:spPr>
          <a:xfrm flipV="1">
            <a:off x="4857752" y="3071810"/>
            <a:ext cx="1928826" cy="4286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Прямая со стрелкой 39"/>
          <p:cNvCxnSpPr/>
          <p:nvPr/>
        </p:nvCxnSpPr>
        <p:spPr>
          <a:xfrm>
            <a:off x="2285984" y="5500702"/>
            <a:ext cx="171451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 name="Прямая со стрелкой 41"/>
          <p:cNvCxnSpPr/>
          <p:nvPr/>
        </p:nvCxnSpPr>
        <p:spPr>
          <a:xfrm flipV="1">
            <a:off x="4714876" y="4643446"/>
            <a:ext cx="2000264" cy="8572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19" presetClass="entr" presetSubtype="1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0" fill="hold"/>
                                        <p:tgtEl>
                                          <p:spTgt spid="5"/>
                                        </p:tgtEl>
                                        <p:attrNameLst>
                                          <p:attrName>ppt_w</p:attrName>
                                        </p:attrNameLst>
                                      </p:cBhvr>
                                      <p:tavLst>
                                        <p:tav tm="0" fmla="#ppt_w*sin(2.5*pi*$)">
                                          <p:val>
                                            <p:fltVal val="0"/>
                                          </p:val>
                                        </p:tav>
                                        <p:tav tm="100000">
                                          <p:val>
                                            <p:fltVal val="1"/>
                                          </p:val>
                                        </p:tav>
                                      </p:tavLst>
                                    </p:anim>
                                    <p:anim calcmode="lin" valueType="num">
                                      <p:cBhvr>
                                        <p:cTn id="16" dur="5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19" presetClass="entr" presetSubtype="1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0" fill="hold"/>
                                        <p:tgtEl>
                                          <p:spTgt spid="6"/>
                                        </p:tgtEl>
                                        <p:attrNameLst>
                                          <p:attrName>ppt_w</p:attrName>
                                        </p:attrNameLst>
                                      </p:cBhvr>
                                      <p:tavLst>
                                        <p:tav tm="0" fmla="#ppt_w*sin(2.5*pi*$)">
                                          <p:val>
                                            <p:fltVal val="0"/>
                                          </p:val>
                                        </p:tav>
                                        <p:tav tm="100000">
                                          <p:val>
                                            <p:fltVal val="1"/>
                                          </p:val>
                                        </p:tav>
                                      </p:tavLst>
                                    </p:anim>
                                    <p:anim calcmode="lin" valueType="num">
                                      <p:cBhvr>
                                        <p:cTn id="22" dur="5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19" presetClass="entr" presetSubtype="1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0" fill="hold"/>
                                        <p:tgtEl>
                                          <p:spTgt spid="8"/>
                                        </p:tgtEl>
                                        <p:attrNameLst>
                                          <p:attrName>ppt_w</p:attrName>
                                        </p:attrNameLst>
                                      </p:cBhvr>
                                      <p:tavLst>
                                        <p:tav tm="0" fmla="#ppt_w*sin(2.5*pi*$)">
                                          <p:val>
                                            <p:fltVal val="0"/>
                                          </p:val>
                                        </p:tav>
                                        <p:tav tm="100000">
                                          <p:val>
                                            <p:fltVal val="1"/>
                                          </p:val>
                                        </p:tav>
                                      </p:tavLst>
                                    </p:anim>
                                    <p:anim calcmode="lin" valueType="num">
                                      <p:cBhvr>
                                        <p:cTn id="28" dur="5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19" presetClass="entr" presetSubtype="10"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0" fill="hold"/>
                                        <p:tgtEl>
                                          <p:spTgt spid="10"/>
                                        </p:tgtEl>
                                        <p:attrNameLst>
                                          <p:attrName>ppt_w</p:attrName>
                                        </p:attrNameLst>
                                      </p:cBhvr>
                                      <p:tavLst>
                                        <p:tav tm="0" fmla="#ppt_w*sin(2.5*pi*$)">
                                          <p:val>
                                            <p:fltVal val="0"/>
                                          </p:val>
                                        </p:tav>
                                        <p:tav tm="100000">
                                          <p:val>
                                            <p:fltVal val="1"/>
                                          </p:val>
                                        </p:tav>
                                      </p:tavLst>
                                    </p:anim>
                                    <p:anim calcmode="lin" valueType="num">
                                      <p:cBhvr>
                                        <p:cTn id="34" dur="50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19" presetClass="entr" presetSubtype="10"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p:cTn id="39" dur="5000" fill="hold"/>
                                        <p:tgtEl>
                                          <p:spTgt spid="12"/>
                                        </p:tgtEl>
                                        <p:attrNameLst>
                                          <p:attrName>ppt_w</p:attrName>
                                        </p:attrNameLst>
                                      </p:cBhvr>
                                      <p:tavLst>
                                        <p:tav tm="0" fmla="#ppt_w*sin(2.5*pi*$)">
                                          <p:val>
                                            <p:fltVal val="0"/>
                                          </p:val>
                                        </p:tav>
                                        <p:tav tm="100000">
                                          <p:val>
                                            <p:fltVal val="1"/>
                                          </p:val>
                                        </p:tav>
                                      </p:tavLst>
                                    </p:anim>
                                    <p:anim calcmode="lin" valueType="num">
                                      <p:cBhvr>
                                        <p:cTn id="40" dur="50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41" fill="hold">
                      <p:stCondLst>
                        <p:cond delay="indefinite"/>
                      </p:stCondLst>
                      <p:childTnLst>
                        <p:par>
                          <p:cTn id="42" fill="hold">
                            <p:stCondLst>
                              <p:cond delay="0"/>
                            </p:stCondLst>
                            <p:childTnLst>
                              <p:par>
                                <p:cTn id="43" presetID="19" presetClass="entr" presetSubtype="10" fill="hold" nodeType="click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0" fill="hold"/>
                                        <p:tgtEl>
                                          <p:spTgt spid="14"/>
                                        </p:tgtEl>
                                        <p:attrNameLst>
                                          <p:attrName>ppt_w</p:attrName>
                                        </p:attrNameLst>
                                      </p:cBhvr>
                                      <p:tavLst>
                                        <p:tav tm="0" fmla="#ppt_w*sin(2.5*pi*$)">
                                          <p:val>
                                            <p:fltVal val="0"/>
                                          </p:val>
                                        </p:tav>
                                        <p:tav tm="100000">
                                          <p:val>
                                            <p:fltVal val="1"/>
                                          </p:val>
                                        </p:tav>
                                      </p:tavLst>
                                    </p:anim>
                                    <p:anim calcmode="lin" valueType="num">
                                      <p:cBhvr>
                                        <p:cTn id="46" dur="5000" fill="hold"/>
                                        <p:tgtEl>
                                          <p:spTgt spid="14"/>
                                        </p:tgtEl>
                                        <p:attrNameLst>
                                          <p:attrName>ppt_h</p:attrName>
                                        </p:attrNameLst>
                                      </p:cBhvr>
                                      <p:tavLst>
                                        <p:tav tm="0">
                                          <p:val>
                                            <p:strVal val="#ppt_h"/>
                                          </p:val>
                                        </p:tav>
                                        <p:tav tm="100000">
                                          <p:val>
                                            <p:strVal val="#ppt_h"/>
                                          </p:val>
                                        </p:tav>
                                      </p:tavLst>
                                    </p:anim>
                                  </p:childTnLst>
                                </p:cTn>
                              </p:par>
                            </p:childTnLst>
                          </p:cTn>
                        </p:par>
                      </p:childTnLst>
                    </p:cTn>
                  </p:par>
                  <p:par>
                    <p:cTn id="47" fill="hold">
                      <p:stCondLst>
                        <p:cond delay="indefinite"/>
                      </p:stCondLst>
                      <p:childTnLst>
                        <p:par>
                          <p:cTn id="48" fill="hold">
                            <p:stCondLst>
                              <p:cond delay="0"/>
                            </p:stCondLst>
                            <p:childTnLst>
                              <p:par>
                                <p:cTn id="49" presetID="19" presetClass="entr" presetSubtype="10" fill="hold" nodeType="clickEffect">
                                  <p:stCondLst>
                                    <p:cond delay="0"/>
                                  </p:stCondLst>
                                  <p:childTnLst>
                                    <p:set>
                                      <p:cBhvr>
                                        <p:cTn id="50" dur="1" fill="hold">
                                          <p:stCondLst>
                                            <p:cond delay="0"/>
                                          </p:stCondLst>
                                        </p:cTn>
                                        <p:tgtEl>
                                          <p:spTgt spid="18"/>
                                        </p:tgtEl>
                                        <p:attrNameLst>
                                          <p:attrName>style.visibility</p:attrName>
                                        </p:attrNameLst>
                                      </p:cBhvr>
                                      <p:to>
                                        <p:strVal val="visible"/>
                                      </p:to>
                                    </p:set>
                                    <p:anim calcmode="lin" valueType="num">
                                      <p:cBhvr>
                                        <p:cTn id="51" dur="5000" fill="hold"/>
                                        <p:tgtEl>
                                          <p:spTgt spid="18"/>
                                        </p:tgtEl>
                                        <p:attrNameLst>
                                          <p:attrName>ppt_w</p:attrName>
                                        </p:attrNameLst>
                                      </p:cBhvr>
                                      <p:tavLst>
                                        <p:tav tm="0" fmla="#ppt_w*sin(2.5*pi*$)">
                                          <p:val>
                                            <p:fltVal val="0"/>
                                          </p:val>
                                        </p:tav>
                                        <p:tav tm="100000">
                                          <p:val>
                                            <p:fltVal val="1"/>
                                          </p:val>
                                        </p:tav>
                                      </p:tavLst>
                                    </p:anim>
                                    <p:anim calcmode="lin" valueType="num">
                                      <p:cBhvr>
                                        <p:cTn id="52" dur="5000" fill="hold"/>
                                        <p:tgtEl>
                                          <p:spTgt spid="18"/>
                                        </p:tgtEl>
                                        <p:attrNameLst>
                                          <p:attrName>ppt_h</p:attrName>
                                        </p:attrNameLst>
                                      </p:cBhvr>
                                      <p:tavLst>
                                        <p:tav tm="0">
                                          <p:val>
                                            <p:strVal val="#ppt_h"/>
                                          </p:val>
                                        </p:tav>
                                        <p:tav tm="100000">
                                          <p:val>
                                            <p:strVal val="#ppt_h"/>
                                          </p:val>
                                        </p:tav>
                                      </p:tavLst>
                                    </p:anim>
                                  </p:childTnLst>
                                </p:cTn>
                              </p:par>
                            </p:childTnLst>
                          </p:cTn>
                        </p:par>
                      </p:childTnLst>
                    </p:cTn>
                  </p:par>
                  <p:par>
                    <p:cTn id="53" fill="hold">
                      <p:stCondLst>
                        <p:cond delay="indefinite"/>
                      </p:stCondLst>
                      <p:childTnLst>
                        <p:par>
                          <p:cTn id="54" fill="hold">
                            <p:stCondLst>
                              <p:cond delay="0"/>
                            </p:stCondLst>
                            <p:childTnLst>
                              <p:par>
                                <p:cTn id="55" presetID="19" presetClass="entr" presetSubtype="10" fill="hold" nodeType="click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p:cTn id="57" dur="5000" fill="hold"/>
                                        <p:tgtEl>
                                          <p:spTgt spid="21"/>
                                        </p:tgtEl>
                                        <p:attrNameLst>
                                          <p:attrName>ppt_w</p:attrName>
                                        </p:attrNameLst>
                                      </p:cBhvr>
                                      <p:tavLst>
                                        <p:tav tm="0" fmla="#ppt_w*sin(2.5*pi*$)">
                                          <p:val>
                                            <p:fltVal val="0"/>
                                          </p:val>
                                        </p:tav>
                                        <p:tav tm="100000">
                                          <p:val>
                                            <p:fltVal val="1"/>
                                          </p:val>
                                        </p:tav>
                                      </p:tavLst>
                                    </p:anim>
                                    <p:anim calcmode="lin" valueType="num">
                                      <p:cBhvr>
                                        <p:cTn id="58" dur="5000" fill="hold"/>
                                        <p:tgtEl>
                                          <p:spTgt spid="21"/>
                                        </p:tgtEl>
                                        <p:attrNameLst>
                                          <p:attrName>ppt_h</p:attrName>
                                        </p:attrNameLst>
                                      </p:cBhvr>
                                      <p:tavLst>
                                        <p:tav tm="0">
                                          <p:val>
                                            <p:strVal val="#ppt_h"/>
                                          </p:val>
                                        </p:tav>
                                        <p:tav tm="100000">
                                          <p:val>
                                            <p:strVal val="#ppt_h"/>
                                          </p:val>
                                        </p:tav>
                                      </p:tavLst>
                                    </p:anim>
                                  </p:childTnLst>
                                </p:cTn>
                              </p:par>
                            </p:childTnLst>
                          </p:cTn>
                        </p:par>
                      </p:childTnLst>
                    </p:cTn>
                  </p:par>
                  <p:par>
                    <p:cTn id="59" fill="hold">
                      <p:stCondLst>
                        <p:cond delay="indefinite"/>
                      </p:stCondLst>
                      <p:childTnLst>
                        <p:par>
                          <p:cTn id="60" fill="hold">
                            <p:stCondLst>
                              <p:cond delay="0"/>
                            </p:stCondLst>
                            <p:childTnLst>
                              <p:par>
                                <p:cTn id="61" presetID="19" presetClass="entr" presetSubtype="10" fill="hold" nodeType="clickEffect">
                                  <p:stCondLst>
                                    <p:cond delay="0"/>
                                  </p:stCondLst>
                                  <p:childTnLst>
                                    <p:set>
                                      <p:cBhvr>
                                        <p:cTn id="62" dur="1" fill="hold">
                                          <p:stCondLst>
                                            <p:cond delay="0"/>
                                          </p:stCondLst>
                                        </p:cTn>
                                        <p:tgtEl>
                                          <p:spTgt spid="23"/>
                                        </p:tgtEl>
                                        <p:attrNameLst>
                                          <p:attrName>style.visibility</p:attrName>
                                        </p:attrNameLst>
                                      </p:cBhvr>
                                      <p:to>
                                        <p:strVal val="visible"/>
                                      </p:to>
                                    </p:set>
                                    <p:anim calcmode="lin" valueType="num">
                                      <p:cBhvr>
                                        <p:cTn id="63" dur="5000" fill="hold"/>
                                        <p:tgtEl>
                                          <p:spTgt spid="23"/>
                                        </p:tgtEl>
                                        <p:attrNameLst>
                                          <p:attrName>ppt_w</p:attrName>
                                        </p:attrNameLst>
                                      </p:cBhvr>
                                      <p:tavLst>
                                        <p:tav tm="0" fmla="#ppt_w*sin(2.5*pi*$)">
                                          <p:val>
                                            <p:fltVal val="0"/>
                                          </p:val>
                                        </p:tav>
                                        <p:tav tm="100000">
                                          <p:val>
                                            <p:fltVal val="1"/>
                                          </p:val>
                                        </p:tav>
                                      </p:tavLst>
                                    </p:anim>
                                    <p:anim calcmode="lin" valueType="num">
                                      <p:cBhvr>
                                        <p:cTn id="64" dur="5000" fill="hold"/>
                                        <p:tgtEl>
                                          <p:spTgt spid="23"/>
                                        </p:tgtEl>
                                        <p:attrNameLst>
                                          <p:attrName>ppt_h</p:attrName>
                                        </p:attrNameLst>
                                      </p:cBhvr>
                                      <p:tavLst>
                                        <p:tav tm="0">
                                          <p:val>
                                            <p:strVal val="#ppt_h"/>
                                          </p:val>
                                        </p:tav>
                                        <p:tav tm="100000">
                                          <p:val>
                                            <p:strVal val="#ppt_h"/>
                                          </p:val>
                                        </p:tav>
                                      </p:tavLst>
                                    </p:anim>
                                  </p:childTnLst>
                                </p:cTn>
                              </p:par>
                            </p:childTnLst>
                          </p:cTn>
                        </p:par>
                      </p:childTnLst>
                    </p:cTn>
                  </p:par>
                  <p:par>
                    <p:cTn id="65" fill="hold">
                      <p:stCondLst>
                        <p:cond delay="indefinite"/>
                      </p:stCondLst>
                      <p:childTnLst>
                        <p:par>
                          <p:cTn id="66" fill="hold">
                            <p:stCondLst>
                              <p:cond delay="0"/>
                            </p:stCondLst>
                            <p:childTnLst>
                              <p:par>
                                <p:cTn id="67" presetID="19" presetClass="entr" presetSubtype="10" fill="hold" nodeType="clickEffect">
                                  <p:stCondLst>
                                    <p:cond delay="0"/>
                                  </p:stCondLst>
                                  <p:childTnLst>
                                    <p:set>
                                      <p:cBhvr>
                                        <p:cTn id="68" dur="1" fill="hold">
                                          <p:stCondLst>
                                            <p:cond delay="0"/>
                                          </p:stCondLst>
                                        </p:cTn>
                                        <p:tgtEl>
                                          <p:spTgt spid="25"/>
                                        </p:tgtEl>
                                        <p:attrNameLst>
                                          <p:attrName>style.visibility</p:attrName>
                                        </p:attrNameLst>
                                      </p:cBhvr>
                                      <p:to>
                                        <p:strVal val="visible"/>
                                      </p:to>
                                    </p:set>
                                    <p:anim calcmode="lin" valueType="num">
                                      <p:cBhvr>
                                        <p:cTn id="69" dur="5000" fill="hold"/>
                                        <p:tgtEl>
                                          <p:spTgt spid="25"/>
                                        </p:tgtEl>
                                        <p:attrNameLst>
                                          <p:attrName>ppt_w</p:attrName>
                                        </p:attrNameLst>
                                      </p:cBhvr>
                                      <p:tavLst>
                                        <p:tav tm="0" fmla="#ppt_w*sin(2.5*pi*$)">
                                          <p:val>
                                            <p:fltVal val="0"/>
                                          </p:val>
                                        </p:tav>
                                        <p:tav tm="100000">
                                          <p:val>
                                            <p:fltVal val="1"/>
                                          </p:val>
                                        </p:tav>
                                      </p:tavLst>
                                    </p:anim>
                                    <p:anim calcmode="lin" valueType="num">
                                      <p:cBhvr>
                                        <p:cTn id="70" dur="5000" fill="hold"/>
                                        <p:tgtEl>
                                          <p:spTgt spid="25"/>
                                        </p:tgtEl>
                                        <p:attrNameLst>
                                          <p:attrName>ppt_h</p:attrName>
                                        </p:attrNameLst>
                                      </p:cBhvr>
                                      <p:tavLst>
                                        <p:tav tm="0">
                                          <p:val>
                                            <p:strVal val="#ppt_h"/>
                                          </p:val>
                                        </p:tav>
                                        <p:tav tm="100000">
                                          <p:val>
                                            <p:strVal val="#ppt_h"/>
                                          </p:val>
                                        </p:tav>
                                      </p:tavLst>
                                    </p:anim>
                                  </p:childTnLst>
                                </p:cTn>
                              </p:par>
                            </p:childTnLst>
                          </p:cTn>
                        </p:par>
                      </p:childTnLst>
                    </p:cTn>
                  </p:par>
                  <p:par>
                    <p:cTn id="71" fill="hold">
                      <p:stCondLst>
                        <p:cond delay="indefinite"/>
                      </p:stCondLst>
                      <p:childTnLst>
                        <p:par>
                          <p:cTn id="72" fill="hold">
                            <p:stCondLst>
                              <p:cond delay="0"/>
                            </p:stCondLst>
                            <p:childTnLst>
                              <p:par>
                                <p:cTn id="73" presetID="19" presetClass="entr" presetSubtype="10" fill="hold" nodeType="clickEffect">
                                  <p:stCondLst>
                                    <p:cond delay="0"/>
                                  </p:stCondLst>
                                  <p:childTnLst>
                                    <p:set>
                                      <p:cBhvr>
                                        <p:cTn id="74" dur="1" fill="hold">
                                          <p:stCondLst>
                                            <p:cond delay="0"/>
                                          </p:stCondLst>
                                        </p:cTn>
                                        <p:tgtEl>
                                          <p:spTgt spid="27"/>
                                        </p:tgtEl>
                                        <p:attrNameLst>
                                          <p:attrName>style.visibility</p:attrName>
                                        </p:attrNameLst>
                                      </p:cBhvr>
                                      <p:to>
                                        <p:strVal val="visible"/>
                                      </p:to>
                                    </p:set>
                                    <p:anim calcmode="lin" valueType="num">
                                      <p:cBhvr>
                                        <p:cTn id="75" dur="5000" fill="hold"/>
                                        <p:tgtEl>
                                          <p:spTgt spid="27"/>
                                        </p:tgtEl>
                                        <p:attrNameLst>
                                          <p:attrName>ppt_w</p:attrName>
                                        </p:attrNameLst>
                                      </p:cBhvr>
                                      <p:tavLst>
                                        <p:tav tm="0" fmla="#ppt_w*sin(2.5*pi*$)">
                                          <p:val>
                                            <p:fltVal val="0"/>
                                          </p:val>
                                        </p:tav>
                                        <p:tav tm="100000">
                                          <p:val>
                                            <p:fltVal val="1"/>
                                          </p:val>
                                        </p:tav>
                                      </p:tavLst>
                                    </p:anim>
                                    <p:anim calcmode="lin" valueType="num">
                                      <p:cBhvr>
                                        <p:cTn id="76" dur="5000" fill="hold"/>
                                        <p:tgtEl>
                                          <p:spTgt spid="27"/>
                                        </p:tgtEl>
                                        <p:attrNameLst>
                                          <p:attrName>ppt_h</p:attrName>
                                        </p:attrNameLst>
                                      </p:cBhvr>
                                      <p:tavLst>
                                        <p:tav tm="0">
                                          <p:val>
                                            <p:strVal val="#ppt_h"/>
                                          </p:val>
                                        </p:tav>
                                        <p:tav tm="100000">
                                          <p:val>
                                            <p:strVal val="#ppt_h"/>
                                          </p:val>
                                        </p:tav>
                                      </p:tavLst>
                                    </p:anim>
                                  </p:childTnLst>
                                </p:cTn>
                              </p:par>
                            </p:childTnLst>
                          </p:cTn>
                        </p:par>
                      </p:childTnLst>
                    </p:cTn>
                  </p:par>
                  <p:par>
                    <p:cTn id="77" fill="hold">
                      <p:stCondLst>
                        <p:cond delay="indefinite"/>
                      </p:stCondLst>
                      <p:childTnLst>
                        <p:par>
                          <p:cTn id="78" fill="hold">
                            <p:stCondLst>
                              <p:cond delay="0"/>
                            </p:stCondLst>
                            <p:childTnLst>
                              <p:par>
                                <p:cTn id="79" presetID="19" presetClass="entr" presetSubtype="10" fill="hold" nodeType="clickEffect">
                                  <p:stCondLst>
                                    <p:cond delay="0"/>
                                  </p:stCondLst>
                                  <p:childTnLst>
                                    <p:set>
                                      <p:cBhvr>
                                        <p:cTn id="80" dur="1" fill="hold">
                                          <p:stCondLst>
                                            <p:cond delay="0"/>
                                          </p:stCondLst>
                                        </p:cTn>
                                        <p:tgtEl>
                                          <p:spTgt spid="29"/>
                                        </p:tgtEl>
                                        <p:attrNameLst>
                                          <p:attrName>style.visibility</p:attrName>
                                        </p:attrNameLst>
                                      </p:cBhvr>
                                      <p:to>
                                        <p:strVal val="visible"/>
                                      </p:to>
                                    </p:set>
                                    <p:anim calcmode="lin" valueType="num">
                                      <p:cBhvr>
                                        <p:cTn id="81" dur="5000" fill="hold"/>
                                        <p:tgtEl>
                                          <p:spTgt spid="29"/>
                                        </p:tgtEl>
                                        <p:attrNameLst>
                                          <p:attrName>ppt_w</p:attrName>
                                        </p:attrNameLst>
                                      </p:cBhvr>
                                      <p:tavLst>
                                        <p:tav tm="0" fmla="#ppt_w*sin(2.5*pi*$)">
                                          <p:val>
                                            <p:fltVal val="0"/>
                                          </p:val>
                                        </p:tav>
                                        <p:tav tm="100000">
                                          <p:val>
                                            <p:fltVal val="1"/>
                                          </p:val>
                                        </p:tav>
                                      </p:tavLst>
                                    </p:anim>
                                    <p:anim calcmode="lin" valueType="num">
                                      <p:cBhvr>
                                        <p:cTn id="82" dur="5000" fill="hold"/>
                                        <p:tgtEl>
                                          <p:spTgt spid="29"/>
                                        </p:tgtEl>
                                        <p:attrNameLst>
                                          <p:attrName>ppt_h</p:attrName>
                                        </p:attrNameLst>
                                      </p:cBhvr>
                                      <p:tavLst>
                                        <p:tav tm="0">
                                          <p:val>
                                            <p:strVal val="#ppt_h"/>
                                          </p:val>
                                        </p:tav>
                                        <p:tav tm="100000">
                                          <p:val>
                                            <p:strVal val="#ppt_h"/>
                                          </p:val>
                                        </p:tav>
                                      </p:tavLst>
                                    </p:anim>
                                  </p:childTnLst>
                                </p:cTn>
                              </p:par>
                            </p:childTnLst>
                          </p:cTn>
                        </p:par>
                      </p:childTnLst>
                    </p:cTn>
                  </p:par>
                  <p:par>
                    <p:cTn id="83" fill="hold">
                      <p:stCondLst>
                        <p:cond delay="indefinite"/>
                      </p:stCondLst>
                      <p:childTnLst>
                        <p:par>
                          <p:cTn id="84" fill="hold">
                            <p:stCondLst>
                              <p:cond delay="0"/>
                            </p:stCondLst>
                            <p:childTnLst>
                              <p:par>
                                <p:cTn id="85" presetID="19" presetClass="entr" presetSubtype="10" fill="hold" nodeType="click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0" fill="hold"/>
                                        <p:tgtEl>
                                          <p:spTgt spid="31"/>
                                        </p:tgtEl>
                                        <p:attrNameLst>
                                          <p:attrName>ppt_w</p:attrName>
                                        </p:attrNameLst>
                                      </p:cBhvr>
                                      <p:tavLst>
                                        <p:tav tm="0" fmla="#ppt_w*sin(2.5*pi*$)">
                                          <p:val>
                                            <p:fltVal val="0"/>
                                          </p:val>
                                        </p:tav>
                                        <p:tav tm="100000">
                                          <p:val>
                                            <p:fltVal val="1"/>
                                          </p:val>
                                        </p:tav>
                                      </p:tavLst>
                                    </p:anim>
                                    <p:anim calcmode="lin" valueType="num">
                                      <p:cBhvr>
                                        <p:cTn id="88" dur="5000" fill="hold"/>
                                        <p:tgtEl>
                                          <p:spTgt spid="31"/>
                                        </p:tgtEl>
                                        <p:attrNameLst>
                                          <p:attrName>ppt_h</p:attrName>
                                        </p:attrNameLst>
                                      </p:cBhvr>
                                      <p:tavLst>
                                        <p:tav tm="0">
                                          <p:val>
                                            <p:strVal val="#ppt_h"/>
                                          </p:val>
                                        </p:tav>
                                        <p:tav tm="100000">
                                          <p:val>
                                            <p:strVal val="#ppt_h"/>
                                          </p:val>
                                        </p:tav>
                                      </p:tavLst>
                                    </p:anim>
                                  </p:childTnLst>
                                </p:cTn>
                              </p:par>
                            </p:childTnLst>
                          </p:cTn>
                        </p:par>
                      </p:childTnLst>
                    </p:cTn>
                  </p:par>
                  <p:par>
                    <p:cTn id="89" fill="hold">
                      <p:stCondLst>
                        <p:cond delay="indefinite"/>
                      </p:stCondLst>
                      <p:childTnLst>
                        <p:par>
                          <p:cTn id="90" fill="hold">
                            <p:stCondLst>
                              <p:cond delay="0"/>
                            </p:stCondLst>
                            <p:childTnLst>
                              <p:par>
                                <p:cTn id="91" presetID="19" presetClass="entr" presetSubtype="10" fill="hold" nodeType="click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5000" fill="hold"/>
                                        <p:tgtEl>
                                          <p:spTgt spid="33"/>
                                        </p:tgtEl>
                                        <p:attrNameLst>
                                          <p:attrName>ppt_w</p:attrName>
                                        </p:attrNameLst>
                                      </p:cBhvr>
                                      <p:tavLst>
                                        <p:tav tm="0" fmla="#ppt_w*sin(2.5*pi*$)">
                                          <p:val>
                                            <p:fltVal val="0"/>
                                          </p:val>
                                        </p:tav>
                                        <p:tav tm="100000">
                                          <p:val>
                                            <p:fltVal val="1"/>
                                          </p:val>
                                        </p:tav>
                                      </p:tavLst>
                                    </p:anim>
                                    <p:anim calcmode="lin" valueType="num">
                                      <p:cBhvr>
                                        <p:cTn id="94" dur="5000" fill="hold"/>
                                        <p:tgtEl>
                                          <p:spTgt spid="33"/>
                                        </p:tgtEl>
                                        <p:attrNameLst>
                                          <p:attrName>ppt_h</p:attrName>
                                        </p:attrNameLst>
                                      </p:cBhvr>
                                      <p:tavLst>
                                        <p:tav tm="0">
                                          <p:val>
                                            <p:strVal val="#ppt_h"/>
                                          </p:val>
                                        </p:tav>
                                        <p:tav tm="100000">
                                          <p:val>
                                            <p:strVal val="#ppt_h"/>
                                          </p:val>
                                        </p:tav>
                                      </p:tavLst>
                                    </p:anim>
                                  </p:childTnLst>
                                </p:cTn>
                              </p:par>
                            </p:childTnLst>
                          </p:cTn>
                        </p:par>
                      </p:childTnLst>
                    </p:cTn>
                  </p:par>
                  <p:par>
                    <p:cTn id="95" fill="hold">
                      <p:stCondLst>
                        <p:cond delay="indefinite"/>
                      </p:stCondLst>
                      <p:childTnLst>
                        <p:par>
                          <p:cTn id="96" fill="hold">
                            <p:stCondLst>
                              <p:cond delay="0"/>
                            </p:stCondLst>
                            <p:childTnLst>
                              <p:par>
                                <p:cTn id="97" presetID="19" presetClass="entr" presetSubtype="10" fill="hold" nodeType="click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p:cTn id="99" dur="5000" fill="hold"/>
                                        <p:tgtEl>
                                          <p:spTgt spid="34"/>
                                        </p:tgtEl>
                                        <p:attrNameLst>
                                          <p:attrName>ppt_w</p:attrName>
                                        </p:attrNameLst>
                                      </p:cBhvr>
                                      <p:tavLst>
                                        <p:tav tm="0" fmla="#ppt_w*sin(2.5*pi*$)">
                                          <p:val>
                                            <p:fltVal val="0"/>
                                          </p:val>
                                        </p:tav>
                                        <p:tav tm="100000">
                                          <p:val>
                                            <p:fltVal val="1"/>
                                          </p:val>
                                        </p:tav>
                                      </p:tavLst>
                                    </p:anim>
                                    <p:anim calcmode="lin" valueType="num">
                                      <p:cBhvr>
                                        <p:cTn id="100" dur="5000" fill="hold"/>
                                        <p:tgtEl>
                                          <p:spTgt spid="34"/>
                                        </p:tgtEl>
                                        <p:attrNameLst>
                                          <p:attrName>ppt_h</p:attrName>
                                        </p:attrNameLst>
                                      </p:cBhvr>
                                      <p:tavLst>
                                        <p:tav tm="0">
                                          <p:val>
                                            <p:strVal val="#ppt_h"/>
                                          </p:val>
                                        </p:tav>
                                        <p:tav tm="100000">
                                          <p:val>
                                            <p:strVal val="#ppt_h"/>
                                          </p:val>
                                        </p:tav>
                                      </p:tavLst>
                                    </p:anim>
                                  </p:childTnLst>
                                </p:cTn>
                              </p:par>
                            </p:childTnLst>
                          </p:cTn>
                        </p:par>
                      </p:childTnLst>
                    </p:cTn>
                  </p:par>
                  <p:par>
                    <p:cTn id="101" fill="hold">
                      <p:stCondLst>
                        <p:cond delay="indefinite"/>
                      </p:stCondLst>
                      <p:childTnLst>
                        <p:par>
                          <p:cTn id="102" fill="hold">
                            <p:stCondLst>
                              <p:cond delay="0"/>
                            </p:stCondLst>
                            <p:childTnLst>
                              <p:par>
                                <p:cTn id="103" presetID="19" presetClass="entr" presetSubtype="10" fill="hold" nodeType="clickEffect">
                                  <p:stCondLst>
                                    <p:cond delay="0"/>
                                  </p:stCondLst>
                                  <p:childTnLst>
                                    <p:set>
                                      <p:cBhvr>
                                        <p:cTn id="104" dur="1" fill="hold">
                                          <p:stCondLst>
                                            <p:cond delay="0"/>
                                          </p:stCondLst>
                                        </p:cTn>
                                        <p:tgtEl>
                                          <p:spTgt spid="36"/>
                                        </p:tgtEl>
                                        <p:attrNameLst>
                                          <p:attrName>style.visibility</p:attrName>
                                        </p:attrNameLst>
                                      </p:cBhvr>
                                      <p:to>
                                        <p:strVal val="visible"/>
                                      </p:to>
                                    </p:set>
                                    <p:anim calcmode="lin" valueType="num">
                                      <p:cBhvr>
                                        <p:cTn id="105" dur="5000" fill="hold"/>
                                        <p:tgtEl>
                                          <p:spTgt spid="36"/>
                                        </p:tgtEl>
                                        <p:attrNameLst>
                                          <p:attrName>ppt_w</p:attrName>
                                        </p:attrNameLst>
                                      </p:cBhvr>
                                      <p:tavLst>
                                        <p:tav tm="0" fmla="#ppt_w*sin(2.5*pi*$)">
                                          <p:val>
                                            <p:fltVal val="0"/>
                                          </p:val>
                                        </p:tav>
                                        <p:tav tm="100000">
                                          <p:val>
                                            <p:fltVal val="1"/>
                                          </p:val>
                                        </p:tav>
                                      </p:tavLst>
                                    </p:anim>
                                    <p:anim calcmode="lin" valueType="num">
                                      <p:cBhvr>
                                        <p:cTn id="106" dur="5000" fill="hold"/>
                                        <p:tgtEl>
                                          <p:spTgt spid="36"/>
                                        </p:tgtEl>
                                        <p:attrNameLst>
                                          <p:attrName>ppt_h</p:attrName>
                                        </p:attrNameLst>
                                      </p:cBhvr>
                                      <p:tavLst>
                                        <p:tav tm="0">
                                          <p:val>
                                            <p:strVal val="#ppt_h"/>
                                          </p:val>
                                        </p:tav>
                                        <p:tav tm="100000">
                                          <p:val>
                                            <p:strVal val="#ppt_h"/>
                                          </p:val>
                                        </p:tav>
                                      </p:tavLst>
                                    </p:anim>
                                  </p:childTnLst>
                                </p:cTn>
                              </p:par>
                            </p:childTnLst>
                          </p:cTn>
                        </p:par>
                      </p:childTnLst>
                    </p:cTn>
                  </p:par>
                  <p:par>
                    <p:cTn id="107" fill="hold">
                      <p:stCondLst>
                        <p:cond delay="indefinite"/>
                      </p:stCondLst>
                      <p:childTnLst>
                        <p:par>
                          <p:cTn id="108" fill="hold">
                            <p:stCondLst>
                              <p:cond delay="0"/>
                            </p:stCondLst>
                            <p:childTnLst>
                              <p:par>
                                <p:cTn id="109" presetID="19" presetClass="entr" presetSubtype="10" fill="hold" nodeType="clickEffect">
                                  <p:stCondLst>
                                    <p:cond delay="0"/>
                                  </p:stCondLst>
                                  <p:childTnLst>
                                    <p:set>
                                      <p:cBhvr>
                                        <p:cTn id="110" dur="1" fill="hold">
                                          <p:stCondLst>
                                            <p:cond delay="0"/>
                                          </p:stCondLst>
                                        </p:cTn>
                                        <p:tgtEl>
                                          <p:spTgt spid="38"/>
                                        </p:tgtEl>
                                        <p:attrNameLst>
                                          <p:attrName>style.visibility</p:attrName>
                                        </p:attrNameLst>
                                      </p:cBhvr>
                                      <p:to>
                                        <p:strVal val="visible"/>
                                      </p:to>
                                    </p:set>
                                    <p:anim calcmode="lin" valueType="num">
                                      <p:cBhvr>
                                        <p:cTn id="111" dur="5000" fill="hold"/>
                                        <p:tgtEl>
                                          <p:spTgt spid="38"/>
                                        </p:tgtEl>
                                        <p:attrNameLst>
                                          <p:attrName>ppt_w</p:attrName>
                                        </p:attrNameLst>
                                      </p:cBhvr>
                                      <p:tavLst>
                                        <p:tav tm="0" fmla="#ppt_w*sin(2.5*pi*$)">
                                          <p:val>
                                            <p:fltVal val="0"/>
                                          </p:val>
                                        </p:tav>
                                        <p:tav tm="100000">
                                          <p:val>
                                            <p:fltVal val="1"/>
                                          </p:val>
                                        </p:tav>
                                      </p:tavLst>
                                    </p:anim>
                                    <p:anim calcmode="lin" valueType="num">
                                      <p:cBhvr>
                                        <p:cTn id="112" dur="5000" fill="hold"/>
                                        <p:tgtEl>
                                          <p:spTgt spid="38"/>
                                        </p:tgtEl>
                                        <p:attrNameLst>
                                          <p:attrName>ppt_h</p:attrName>
                                        </p:attrNameLst>
                                      </p:cBhvr>
                                      <p:tavLst>
                                        <p:tav tm="0">
                                          <p:val>
                                            <p:strVal val="#ppt_h"/>
                                          </p:val>
                                        </p:tav>
                                        <p:tav tm="100000">
                                          <p:val>
                                            <p:strVal val="#ppt_h"/>
                                          </p:val>
                                        </p:tav>
                                      </p:tavLst>
                                    </p:anim>
                                  </p:childTnLst>
                                </p:cTn>
                              </p:par>
                            </p:childTnLst>
                          </p:cTn>
                        </p:par>
                      </p:childTnLst>
                    </p:cTn>
                  </p:par>
                  <p:par>
                    <p:cTn id="113" fill="hold">
                      <p:stCondLst>
                        <p:cond delay="indefinite"/>
                      </p:stCondLst>
                      <p:childTnLst>
                        <p:par>
                          <p:cTn id="114" fill="hold">
                            <p:stCondLst>
                              <p:cond delay="0"/>
                            </p:stCondLst>
                            <p:childTnLst>
                              <p:par>
                                <p:cTn id="115" presetID="19" presetClass="entr" presetSubtype="10" fill="hold" nodeType="clickEffect">
                                  <p:stCondLst>
                                    <p:cond delay="0"/>
                                  </p:stCondLst>
                                  <p:childTnLst>
                                    <p:set>
                                      <p:cBhvr>
                                        <p:cTn id="116" dur="1" fill="hold">
                                          <p:stCondLst>
                                            <p:cond delay="0"/>
                                          </p:stCondLst>
                                        </p:cTn>
                                        <p:tgtEl>
                                          <p:spTgt spid="40"/>
                                        </p:tgtEl>
                                        <p:attrNameLst>
                                          <p:attrName>style.visibility</p:attrName>
                                        </p:attrNameLst>
                                      </p:cBhvr>
                                      <p:to>
                                        <p:strVal val="visible"/>
                                      </p:to>
                                    </p:set>
                                    <p:anim calcmode="lin" valueType="num">
                                      <p:cBhvr>
                                        <p:cTn id="117" dur="5000" fill="hold"/>
                                        <p:tgtEl>
                                          <p:spTgt spid="40"/>
                                        </p:tgtEl>
                                        <p:attrNameLst>
                                          <p:attrName>ppt_w</p:attrName>
                                        </p:attrNameLst>
                                      </p:cBhvr>
                                      <p:tavLst>
                                        <p:tav tm="0" fmla="#ppt_w*sin(2.5*pi*$)">
                                          <p:val>
                                            <p:fltVal val="0"/>
                                          </p:val>
                                        </p:tav>
                                        <p:tav tm="100000">
                                          <p:val>
                                            <p:fltVal val="1"/>
                                          </p:val>
                                        </p:tav>
                                      </p:tavLst>
                                    </p:anim>
                                    <p:anim calcmode="lin" valueType="num">
                                      <p:cBhvr>
                                        <p:cTn id="118" dur="5000" fill="hold"/>
                                        <p:tgtEl>
                                          <p:spTgt spid="40"/>
                                        </p:tgtEl>
                                        <p:attrNameLst>
                                          <p:attrName>ppt_h</p:attrName>
                                        </p:attrNameLst>
                                      </p:cBhvr>
                                      <p:tavLst>
                                        <p:tav tm="0">
                                          <p:val>
                                            <p:strVal val="#ppt_h"/>
                                          </p:val>
                                        </p:tav>
                                        <p:tav tm="100000">
                                          <p:val>
                                            <p:strVal val="#ppt_h"/>
                                          </p:val>
                                        </p:tav>
                                      </p:tavLst>
                                    </p:anim>
                                  </p:childTnLst>
                                </p:cTn>
                              </p:par>
                            </p:childTnLst>
                          </p:cTn>
                        </p:par>
                      </p:childTnLst>
                    </p:cTn>
                  </p:par>
                  <p:par>
                    <p:cTn id="119" fill="hold">
                      <p:stCondLst>
                        <p:cond delay="indefinite"/>
                      </p:stCondLst>
                      <p:childTnLst>
                        <p:par>
                          <p:cTn id="120" fill="hold">
                            <p:stCondLst>
                              <p:cond delay="0"/>
                            </p:stCondLst>
                            <p:childTnLst>
                              <p:par>
                                <p:cTn id="121" presetID="19" presetClass="entr" presetSubtype="10" fill="hold" nodeType="clickEffect">
                                  <p:stCondLst>
                                    <p:cond delay="0"/>
                                  </p:stCondLst>
                                  <p:childTnLst>
                                    <p:set>
                                      <p:cBhvr>
                                        <p:cTn id="122" dur="1" fill="hold">
                                          <p:stCondLst>
                                            <p:cond delay="0"/>
                                          </p:stCondLst>
                                        </p:cTn>
                                        <p:tgtEl>
                                          <p:spTgt spid="42"/>
                                        </p:tgtEl>
                                        <p:attrNameLst>
                                          <p:attrName>style.visibility</p:attrName>
                                        </p:attrNameLst>
                                      </p:cBhvr>
                                      <p:to>
                                        <p:strVal val="visible"/>
                                      </p:to>
                                    </p:set>
                                    <p:anim calcmode="lin" valueType="num">
                                      <p:cBhvr>
                                        <p:cTn id="123" dur="5000" fill="hold"/>
                                        <p:tgtEl>
                                          <p:spTgt spid="42"/>
                                        </p:tgtEl>
                                        <p:attrNameLst>
                                          <p:attrName>ppt_w</p:attrName>
                                        </p:attrNameLst>
                                      </p:cBhvr>
                                      <p:tavLst>
                                        <p:tav tm="0" fmla="#ppt_w*sin(2.5*pi*$)">
                                          <p:val>
                                            <p:fltVal val="0"/>
                                          </p:val>
                                        </p:tav>
                                        <p:tav tm="100000">
                                          <p:val>
                                            <p:fltVal val="1"/>
                                          </p:val>
                                        </p:tav>
                                      </p:tavLst>
                                    </p:anim>
                                    <p:anim calcmode="lin" valueType="num">
                                      <p:cBhvr>
                                        <p:cTn id="124" dur="5000" fill="hold"/>
                                        <p:tgtEl>
                                          <p:spTgt spid="4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dirty="0" smtClean="0"/>
              <a:t>Birch</a:t>
            </a:r>
            <a:endParaRPr lang="ru-RU" dirty="0"/>
          </a:p>
        </p:txBody>
      </p:sp>
      <p:sp>
        <p:nvSpPr>
          <p:cNvPr id="3" name="Содержимое 2"/>
          <p:cNvSpPr>
            <a:spLocks noGrp="1"/>
          </p:cNvSpPr>
          <p:nvPr>
            <p:ph sz="quarter" idx="1"/>
          </p:nvPr>
        </p:nvSpPr>
        <p:spPr>
          <a:xfrm>
            <a:off x="457200" y="2643182"/>
            <a:ext cx="7467600" cy="3830770"/>
          </a:xfrm>
        </p:spPr>
        <p:txBody>
          <a:bodyPr/>
          <a:lstStyle/>
          <a:p>
            <a:pPr>
              <a:buNone/>
            </a:pPr>
            <a:r>
              <a:rPr lang="en-US" dirty="0" smtClean="0"/>
              <a:t>Birch  is   average. But   it  is white. It   elegant   winter   and   summer.  Russian   man  close connected with birch. It gives firewood, planks and even medicine. Again birch is very beautiful.</a:t>
            </a:r>
            <a:endParaRPr lang="ru-RU" dirty="0"/>
          </a:p>
        </p:txBody>
      </p:sp>
      <p:pic>
        <p:nvPicPr>
          <p:cNvPr id="5" name="Рисунок 4" descr="Береза 1.jpg"/>
          <p:cNvPicPr>
            <a:picLocks noChangeAspect="1"/>
          </p:cNvPicPr>
          <p:nvPr/>
        </p:nvPicPr>
        <p:blipFill>
          <a:blip r:embed="rId2" cstate="email"/>
          <a:stretch>
            <a:fillRect/>
          </a:stretch>
        </p:blipFill>
        <p:spPr>
          <a:xfrm>
            <a:off x="5072066" y="428604"/>
            <a:ext cx="3529022" cy="2159514"/>
          </a:xfrm>
          <a:prstGeom prst="rect">
            <a:avLst/>
          </a:prstGeom>
        </p:spPr>
      </p:pic>
      <p:pic>
        <p:nvPicPr>
          <p:cNvPr id="6" name="Рисунок 5" descr="Береза 4.jpg"/>
          <p:cNvPicPr>
            <a:picLocks noChangeAspect="1"/>
          </p:cNvPicPr>
          <p:nvPr/>
        </p:nvPicPr>
        <p:blipFill>
          <a:blip r:embed="rId3" cstate="email"/>
          <a:stretch>
            <a:fillRect/>
          </a:stretch>
        </p:blipFill>
        <p:spPr>
          <a:xfrm rot="10800000" flipH="1" flipV="1">
            <a:off x="428596" y="0"/>
            <a:ext cx="1334451" cy="2288923"/>
          </a:xfrm>
          <a:prstGeom prst="rect">
            <a:avLst/>
          </a:prstGeom>
        </p:spPr>
      </p:pic>
      <p:pic>
        <p:nvPicPr>
          <p:cNvPr id="7" name="Рисунок 6" descr="Береза 7.jpg"/>
          <p:cNvPicPr>
            <a:picLocks noChangeAspect="1"/>
          </p:cNvPicPr>
          <p:nvPr/>
        </p:nvPicPr>
        <p:blipFill>
          <a:blip r:embed="rId4" cstate="email"/>
          <a:stretch>
            <a:fillRect/>
          </a:stretch>
        </p:blipFill>
        <p:spPr>
          <a:xfrm>
            <a:off x="4286248" y="4500570"/>
            <a:ext cx="4373215" cy="2169316"/>
          </a:xfrm>
          <a:prstGeom prst="rect">
            <a:avLst/>
          </a:prstGeom>
        </p:spPr>
      </p:pic>
      <p:pic>
        <p:nvPicPr>
          <p:cNvPr id="8" name="Рисунок 7" descr="Береза 2.jpg"/>
          <p:cNvPicPr>
            <a:picLocks noChangeAspect="1"/>
          </p:cNvPicPr>
          <p:nvPr/>
        </p:nvPicPr>
        <p:blipFill>
          <a:blip r:embed="rId5" cstate="email"/>
          <a:stretch>
            <a:fillRect/>
          </a:stretch>
        </p:blipFill>
        <p:spPr>
          <a:xfrm>
            <a:off x="0" y="4357694"/>
            <a:ext cx="2200656" cy="1789176"/>
          </a:xfrm>
          <a:prstGeom prst="rect">
            <a:avLst/>
          </a:prstGeom>
        </p:spPr>
      </p:pic>
      <p:pic>
        <p:nvPicPr>
          <p:cNvPr id="9" name="Рисунок 8" descr="Береза 5.jpg"/>
          <p:cNvPicPr>
            <a:picLocks noChangeAspect="1"/>
          </p:cNvPicPr>
          <p:nvPr/>
        </p:nvPicPr>
        <p:blipFill>
          <a:blip r:embed="rId6" cstate="email"/>
          <a:stretch>
            <a:fillRect/>
          </a:stretch>
        </p:blipFill>
        <p:spPr>
          <a:xfrm>
            <a:off x="2643174" y="4714884"/>
            <a:ext cx="1499620" cy="1743401"/>
          </a:xfrm>
          <a:prstGeom prst="rect">
            <a:avLst/>
          </a:prstGeom>
        </p:spPr>
      </p:pic>
      <p:pic>
        <p:nvPicPr>
          <p:cNvPr id="10" name="Рисунок 9" descr="Береза 3.jpg"/>
          <p:cNvPicPr>
            <a:picLocks noChangeAspect="1"/>
          </p:cNvPicPr>
          <p:nvPr/>
        </p:nvPicPr>
        <p:blipFill>
          <a:blip r:embed="rId7" cstate="email"/>
          <a:stretch>
            <a:fillRect/>
          </a:stretch>
        </p:blipFill>
        <p:spPr>
          <a:xfrm>
            <a:off x="1857356" y="500042"/>
            <a:ext cx="1522349" cy="1703456"/>
          </a:xfrm>
          <a:prstGeom prst="rect">
            <a:avLst/>
          </a:prstGeom>
        </p:spPr>
      </p:pic>
    </p:spTree>
  </p:cSld>
  <p:clrMapOvr>
    <a:masterClrMapping/>
  </p:clrMapOvr>
  <p:transition advClick="0" advTm="10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30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3000" fill="hold"/>
                                        <p:tgtEl>
                                          <p:spTgt spid="2"/>
                                        </p:tgtEl>
                                        <p:attrNameLst>
                                          <p:attrName>ppt_y</p:attrName>
                                        </p:attrNameLst>
                                      </p:cBhvr>
                                      <p:tavLst>
                                        <p:tav tm="0">
                                          <p:val>
                                            <p:strVal val="#ppt_y"/>
                                          </p:val>
                                        </p:tav>
                                        <p:tav tm="100000">
                                          <p:val>
                                            <p:strVal val="#ppt_y"/>
                                          </p:val>
                                        </p:tav>
                                      </p:tavLst>
                                    </p:anim>
                                    <p:anim calcmode="lin" valueType="num">
                                      <p:cBhvr>
                                        <p:cTn id="9" dur="30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30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3000" tmFilter="0,0; .5, 1; 1, 1"/>
                                        <p:tgtEl>
                                          <p:spTgt spid="2"/>
                                        </p:tgtEl>
                                      </p:cBhvr>
                                    </p:animEffect>
                                  </p:childTnLst>
                                </p:cTn>
                              </p:par>
                            </p:childTnLst>
                          </p:cTn>
                        </p:par>
                        <p:par>
                          <p:cTn id="12" fill="hold">
                            <p:stCondLst>
                              <p:cond delay="4200"/>
                            </p:stCondLst>
                            <p:childTnLst>
                              <p:par>
                                <p:cTn id="13" presetID="8" presetClass="entr" presetSubtype="16" fill="hold"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diamond(in)">
                                      <p:cBhvr>
                                        <p:cTn id="15" dur="2000"/>
                                        <p:tgtEl>
                                          <p:spTgt spid="3">
                                            <p:txEl>
                                              <p:pRg st="0" end="0"/>
                                            </p:txEl>
                                          </p:spTgt>
                                        </p:tgtEl>
                                      </p:cBhvr>
                                    </p:animEffect>
                                  </p:childTnLst>
                                </p:cTn>
                              </p:par>
                            </p:childTnLst>
                          </p:cTn>
                        </p:par>
                        <p:par>
                          <p:cTn id="16" fill="hold">
                            <p:stCondLst>
                              <p:cond delay="6200"/>
                            </p:stCondLst>
                            <p:childTnLst>
                              <p:par>
                                <p:cTn id="17" presetID="8" presetClass="entr" presetSubtype="16"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diamond(in)">
                                      <p:cBhvr>
                                        <p:cTn id="19" dur="2000"/>
                                        <p:tgtEl>
                                          <p:spTgt spid="10"/>
                                        </p:tgtEl>
                                      </p:cBhvr>
                                    </p:animEffect>
                                  </p:childTnLst>
                                </p:cTn>
                              </p:par>
                            </p:childTnLst>
                          </p:cTn>
                        </p:par>
                        <p:par>
                          <p:cTn id="20" fill="hold">
                            <p:stCondLst>
                              <p:cond delay="8200"/>
                            </p:stCondLst>
                            <p:childTnLst>
                              <p:par>
                                <p:cTn id="21" presetID="5" presetClass="entr" presetSubtype="10"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checkerboard(across)">
                                      <p:cBhvr>
                                        <p:cTn id="23" dur="500"/>
                                        <p:tgtEl>
                                          <p:spTgt spid="5"/>
                                        </p:tgtEl>
                                      </p:cBhvr>
                                    </p:animEffect>
                                  </p:childTnLst>
                                </p:cTn>
                              </p:par>
                            </p:childTnLst>
                          </p:cTn>
                        </p:par>
                        <p:par>
                          <p:cTn id="24" fill="hold">
                            <p:stCondLst>
                              <p:cond delay="8700"/>
                            </p:stCondLst>
                            <p:childTnLst>
                              <p:par>
                                <p:cTn id="25" presetID="5" presetClass="entr" presetSubtype="10"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checkerboard(across)">
                                      <p:cBhvr>
                                        <p:cTn id="27" dur="500"/>
                                        <p:tgtEl>
                                          <p:spTgt spid="6"/>
                                        </p:tgtEl>
                                      </p:cBhvr>
                                    </p:animEffect>
                                  </p:childTnLst>
                                </p:cTn>
                              </p:par>
                            </p:childTnLst>
                          </p:cTn>
                        </p:par>
                        <p:par>
                          <p:cTn id="28" fill="hold">
                            <p:stCondLst>
                              <p:cond delay="9200"/>
                            </p:stCondLst>
                            <p:childTnLst>
                              <p:par>
                                <p:cTn id="29" presetID="6" presetClass="entr" presetSubtype="16"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circle(in)">
                                      <p:cBhvr>
                                        <p:cTn id="31" dur="2000"/>
                                        <p:tgtEl>
                                          <p:spTgt spid="9"/>
                                        </p:tgtEl>
                                      </p:cBhvr>
                                    </p:animEffect>
                                  </p:childTnLst>
                                </p:cTn>
                              </p:par>
                            </p:childTnLst>
                          </p:cTn>
                        </p:par>
                        <p:par>
                          <p:cTn id="32" fill="hold">
                            <p:stCondLst>
                              <p:cond delay="11200"/>
                            </p:stCondLst>
                            <p:childTnLst>
                              <p:par>
                                <p:cTn id="33" presetID="13" presetClass="entr" presetSubtype="16" fill="hold" nodeType="after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plus(in)">
                                      <p:cBhvr>
                                        <p:cTn id="35" dur="2000"/>
                                        <p:tgtEl>
                                          <p:spTgt spid="7"/>
                                        </p:tgtEl>
                                      </p:cBhvr>
                                    </p:animEffect>
                                  </p:childTnLst>
                                </p:cTn>
                              </p:par>
                            </p:childTnLst>
                          </p:cTn>
                        </p:par>
                        <p:par>
                          <p:cTn id="36" fill="hold">
                            <p:stCondLst>
                              <p:cond delay="13200"/>
                            </p:stCondLst>
                            <p:childTnLst>
                              <p:par>
                                <p:cTn id="37" presetID="3" presetClass="entr" presetSubtype="1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blinds(horizontal)">
                                      <p:cBhvr>
                                        <p:cTn id="3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dirty="0" smtClean="0"/>
              <a:t>Elm</a:t>
            </a:r>
            <a:endParaRPr lang="ru-RU" dirty="0"/>
          </a:p>
        </p:txBody>
      </p:sp>
      <p:sp>
        <p:nvSpPr>
          <p:cNvPr id="3" name="Содержимое 2"/>
          <p:cNvSpPr>
            <a:spLocks noGrp="1"/>
          </p:cNvSpPr>
          <p:nvPr>
            <p:ph sz="quarter" idx="1"/>
          </p:nvPr>
        </p:nvSpPr>
        <p:spPr>
          <a:xfrm>
            <a:off x="714348" y="2643182"/>
            <a:ext cx="7467600" cy="1571636"/>
          </a:xfrm>
        </p:spPr>
        <p:txBody>
          <a:bodyPr/>
          <a:lstStyle/>
          <a:p>
            <a:pPr>
              <a:buNone/>
            </a:pPr>
            <a:r>
              <a:rPr lang="en-US" dirty="0" smtClean="0"/>
              <a:t>Leaf of elm is rather big. Its form resemble egg. Autumn  leafs of elm are very beautiful. They are yellow as yolk reds as beet. Border of leaf is saw. Plate of leaf isn’t even but ribbed.</a:t>
            </a:r>
            <a:endParaRPr lang="ru-RU" dirty="0"/>
          </a:p>
        </p:txBody>
      </p:sp>
      <p:pic>
        <p:nvPicPr>
          <p:cNvPr id="4" name="Рисунок 3" descr="Вяз 1.jpg"/>
          <p:cNvPicPr>
            <a:picLocks noChangeAspect="1"/>
          </p:cNvPicPr>
          <p:nvPr/>
        </p:nvPicPr>
        <p:blipFill>
          <a:blip r:embed="rId2" cstate="email"/>
          <a:stretch>
            <a:fillRect/>
          </a:stretch>
        </p:blipFill>
        <p:spPr>
          <a:xfrm>
            <a:off x="5572132" y="4714884"/>
            <a:ext cx="3214710" cy="1960840"/>
          </a:xfrm>
          <a:prstGeom prst="rect">
            <a:avLst/>
          </a:prstGeom>
        </p:spPr>
      </p:pic>
      <p:pic>
        <p:nvPicPr>
          <p:cNvPr id="5" name="Рисунок 4" descr="Вяз 2.jpg"/>
          <p:cNvPicPr>
            <a:picLocks noChangeAspect="1"/>
          </p:cNvPicPr>
          <p:nvPr/>
        </p:nvPicPr>
        <p:blipFill>
          <a:blip r:embed="rId3" cstate="email"/>
          <a:stretch>
            <a:fillRect/>
          </a:stretch>
        </p:blipFill>
        <p:spPr>
          <a:xfrm>
            <a:off x="5286380" y="285728"/>
            <a:ext cx="3544824" cy="1725168"/>
          </a:xfrm>
          <a:prstGeom prst="rect">
            <a:avLst/>
          </a:prstGeom>
        </p:spPr>
      </p:pic>
      <p:pic>
        <p:nvPicPr>
          <p:cNvPr id="6" name="Рисунок 5" descr="Вяз 3.jpg"/>
          <p:cNvPicPr>
            <a:picLocks noChangeAspect="1"/>
          </p:cNvPicPr>
          <p:nvPr/>
        </p:nvPicPr>
        <p:blipFill>
          <a:blip r:embed="rId4" cstate="email"/>
          <a:stretch>
            <a:fillRect/>
          </a:stretch>
        </p:blipFill>
        <p:spPr>
          <a:xfrm>
            <a:off x="142844" y="4255008"/>
            <a:ext cx="4261104" cy="2602992"/>
          </a:xfrm>
          <a:prstGeom prst="rect">
            <a:avLst/>
          </a:prstGeom>
        </p:spPr>
      </p:pic>
      <p:pic>
        <p:nvPicPr>
          <p:cNvPr id="7" name="Рисунок 6" descr="Вяз 4.jpg"/>
          <p:cNvPicPr>
            <a:picLocks noChangeAspect="1"/>
          </p:cNvPicPr>
          <p:nvPr/>
        </p:nvPicPr>
        <p:blipFill>
          <a:blip r:embed="rId5" cstate="email"/>
          <a:stretch>
            <a:fillRect/>
          </a:stretch>
        </p:blipFill>
        <p:spPr>
          <a:xfrm>
            <a:off x="214282" y="142852"/>
            <a:ext cx="1828800" cy="1286256"/>
          </a:xfrm>
          <a:prstGeom prst="rect">
            <a:avLst/>
          </a:prstGeom>
        </p:spPr>
      </p:pic>
      <p:pic>
        <p:nvPicPr>
          <p:cNvPr id="8" name="Рисунок 7" descr="Вяз 5 .jpg"/>
          <p:cNvPicPr>
            <a:picLocks noChangeAspect="1"/>
          </p:cNvPicPr>
          <p:nvPr/>
        </p:nvPicPr>
        <p:blipFill>
          <a:blip r:embed="rId6" cstate="email"/>
          <a:stretch>
            <a:fillRect/>
          </a:stretch>
        </p:blipFill>
        <p:spPr>
          <a:xfrm>
            <a:off x="785786" y="1285860"/>
            <a:ext cx="2928958" cy="137235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3" presetClass="entr" presetSubtype="10" fill="hold"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par>
                          <p:cTn id="13" fill="hold">
                            <p:stCondLst>
                              <p:cond delay="1000"/>
                            </p:stCondLst>
                            <p:childTnLst>
                              <p:par>
                                <p:cTn id="14" presetID="13" presetClass="entr" presetSubtype="16"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plus(in)">
                                      <p:cBhvr>
                                        <p:cTn id="16" dur="2000"/>
                                        <p:tgtEl>
                                          <p:spTgt spid="7"/>
                                        </p:tgtEl>
                                      </p:cBhvr>
                                    </p:animEffect>
                                  </p:childTnLst>
                                </p:cTn>
                              </p:par>
                            </p:childTnLst>
                          </p:cTn>
                        </p:par>
                        <p:par>
                          <p:cTn id="17" fill="hold">
                            <p:stCondLst>
                              <p:cond delay="3000"/>
                            </p:stCondLst>
                            <p:childTnLst>
                              <p:par>
                                <p:cTn id="18" presetID="6" presetClass="entr" presetSubtype="16"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circle(in)">
                                      <p:cBhvr>
                                        <p:cTn id="20" dur="2000"/>
                                        <p:tgtEl>
                                          <p:spTgt spid="8"/>
                                        </p:tgtEl>
                                      </p:cBhvr>
                                    </p:animEffect>
                                  </p:childTnLst>
                                </p:cTn>
                              </p:par>
                            </p:childTnLst>
                          </p:cTn>
                        </p:par>
                        <p:par>
                          <p:cTn id="21" fill="hold">
                            <p:stCondLst>
                              <p:cond delay="5000"/>
                            </p:stCondLst>
                            <p:childTnLst>
                              <p:par>
                                <p:cTn id="22" presetID="8" presetClass="entr" presetSubtype="16"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diamond(in)">
                                      <p:cBhvr>
                                        <p:cTn id="24" dur="2000"/>
                                        <p:tgtEl>
                                          <p:spTgt spid="5"/>
                                        </p:tgtEl>
                                      </p:cBhvr>
                                    </p:animEffect>
                                  </p:childTnLst>
                                </p:cTn>
                              </p:par>
                            </p:childTnLst>
                          </p:cTn>
                        </p:par>
                        <p:par>
                          <p:cTn id="25" fill="hold">
                            <p:stCondLst>
                              <p:cond delay="7000"/>
                            </p:stCondLst>
                            <p:childTnLst>
                              <p:par>
                                <p:cTn id="26" presetID="5" presetClass="entr" presetSubtype="10"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checkerboard(across)">
                                      <p:cBhvr>
                                        <p:cTn id="28" dur="500"/>
                                        <p:tgtEl>
                                          <p:spTgt spid="6"/>
                                        </p:tgtEl>
                                      </p:cBhvr>
                                    </p:animEffect>
                                  </p:childTnLst>
                                </p:cTn>
                              </p:par>
                            </p:childTnLst>
                          </p:cTn>
                        </p:par>
                        <p:par>
                          <p:cTn id="29" fill="hold">
                            <p:stCondLst>
                              <p:cond delay="7500"/>
                            </p:stCondLst>
                            <p:childTnLst>
                              <p:par>
                                <p:cTn id="30" presetID="12" presetClass="entr" presetSubtype="4" fill="hold" nodeType="after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slide(fromBottom)">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dirty="0" smtClean="0"/>
              <a:t>Fir</a:t>
            </a:r>
            <a:endParaRPr lang="ru-RU" dirty="0"/>
          </a:p>
        </p:txBody>
      </p:sp>
      <p:sp>
        <p:nvSpPr>
          <p:cNvPr id="3" name="Содержимое 2"/>
          <p:cNvSpPr>
            <a:spLocks noGrp="1"/>
          </p:cNvSpPr>
          <p:nvPr>
            <p:ph sz="quarter" idx="1"/>
          </p:nvPr>
        </p:nvSpPr>
        <p:spPr>
          <a:xfrm>
            <a:off x="457200" y="2857496"/>
            <a:ext cx="7467600" cy="1214446"/>
          </a:xfrm>
        </p:spPr>
        <p:txBody>
          <a:bodyPr/>
          <a:lstStyle/>
          <a:p>
            <a:pPr>
              <a:buNone/>
            </a:pPr>
            <a:r>
              <a:rPr lang="en-US" dirty="0" smtClean="0"/>
              <a:t>Fir is evergreen tree. </a:t>
            </a:r>
            <a:r>
              <a:rPr lang="ru-RU" dirty="0" smtClean="0"/>
              <a:t>«</a:t>
            </a:r>
            <a:r>
              <a:rPr lang="en-US" dirty="0" smtClean="0"/>
              <a:t>At soul</a:t>
            </a:r>
            <a:r>
              <a:rPr lang="ru-RU" dirty="0" smtClean="0"/>
              <a:t>»</a:t>
            </a:r>
            <a:r>
              <a:rPr lang="en-US" dirty="0" smtClean="0"/>
              <a:t> fir is tree earthly  but celestial. Fir, perhaps, is the </a:t>
            </a:r>
            <a:r>
              <a:rPr lang="en-US" dirty="0" err="1" smtClean="0"/>
              <a:t>rightest</a:t>
            </a:r>
            <a:r>
              <a:rPr lang="en-US" dirty="0" smtClean="0"/>
              <a:t> tree in terms of form. Stem is even. Crown is perfect.</a:t>
            </a:r>
            <a:endParaRPr lang="ru-RU" dirty="0"/>
          </a:p>
        </p:txBody>
      </p:sp>
      <p:pic>
        <p:nvPicPr>
          <p:cNvPr id="4" name="Рисунок 3" descr="Ель 1.jpg"/>
          <p:cNvPicPr>
            <a:picLocks noChangeAspect="1"/>
          </p:cNvPicPr>
          <p:nvPr/>
        </p:nvPicPr>
        <p:blipFill>
          <a:blip r:embed="rId2" cstate="email"/>
          <a:stretch>
            <a:fillRect/>
          </a:stretch>
        </p:blipFill>
        <p:spPr>
          <a:xfrm>
            <a:off x="357158" y="4500570"/>
            <a:ext cx="4279392" cy="2179320"/>
          </a:xfrm>
          <a:prstGeom prst="rect">
            <a:avLst/>
          </a:prstGeom>
        </p:spPr>
      </p:pic>
      <p:pic>
        <p:nvPicPr>
          <p:cNvPr id="5" name="Рисунок 4" descr="Ель 2.jpg"/>
          <p:cNvPicPr>
            <a:picLocks noChangeAspect="1"/>
          </p:cNvPicPr>
          <p:nvPr/>
        </p:nvPicPr>
        <p:blipFill>
          <a:blip r:embed="rId3" cstate="email"/>
          <a:stretch>
            <a:fillRect/>
          </a:stretch>
        </p:blipFill>
        <p:spPr>
          <a:xfrm>
            <a:off x="7000892" y="0"/>
            <a:ext cx="1840992" cy="2417064"/>
          </a:xfrm>
          <a:prstGeom prst="rect">
            <a:avLst/>
          </a:prstGeom>
        </p:spPr>
      </p:pic>
      <p:pic>
        <p:nvPicPr>
          <p:cNvPr id="6" name="Рисунок 5" descr="Ель 3.jpg"/>
          <p:cNvPicPr>
            <a:picLocks noChangeAspect="1"/>
          </p:cNvPicPr>
          <p:nvPr/>
        </p:nvPicPr>
        <p:blipFill>
          <a:blip r:embed="rId4" cstate="email"/>
          <a:stretch>
            <a:fillRect/>
          </a:stretch>
        </p:blipFill>
        <p:spPr>
          <a:xfrm>
            <a:off x="285720" y="0"/>
            <a:ext cx="1697303" cy="2900742"/>
          </a:xfrm>
          <a:prstGeom prst="rect">
            <a:avLst/>
          </a:prstGeom>
        </p:spPr>
      </p:pic>
      <p:pic>
        <p:nvPicPr>
          <p:cNvPr id="7" name="Рисунок 6" descr="Ель 4.jpg"/>
          <p:cNvPicPr>
            <a:picLocks noChangeAspect="1"/>
          </p:cNvPicPr>
          <p:nvPr/>
        </p:nvPicPr>
        <p:blipFill>
          <a:blip r:embed="rId5" cstate="email"/>
          <a:stretch>
            <a:fillRect/>
          </a:stretch>
        </p:blipFill>
        <p:spPr>
          <a:xfrm>
            <a:off x="6929454" y="3857628"/>
            <a:ext cx="1789176" cy="2682240"/>
          </a:xfrm>
          <a:prstGeom prst="rect">
            <a:avLst/>
          </a:prstGeom>
        </p:spPr>
      </p:pic>
      <p:pic>
        <p:nvPicPr>
          <p:cNvPr id="8" name="Рисунок 7" descr="Ель .jpg"/>
          <p:cNvPicPr>
            <a:picLocks noChangeAspect="1"/>
          </p:cNvPicPr>
          <p:nvPr/>
        </p:nvPicPr>
        <p:blipFill>
          <a:blip r:embed="rId6" cstate="email"/>
          <a:stretch>
            <a:fillRect/>
          </a:stretch>
        </p:blipFill>
        <p:spPr>
          <a:xfrm>
            <a:off x="4714876" y="0"/>
            <a:ext cx="2423735" cy="1780986"/>
          </a:xfrm>
          <a:prstGeom prst="rect">
            <a:avLst/>
          </a:prstGeom>
        </p:spPr>
      </p:pic>
      <p:pic>
        <p:nvPicPr>
          <p:cNvPr id="9" name="Рисунок 8" descr="Ель  6.jpg"/>
          <p:cNvPicPr>
            <a:picLocks noChangeAspect="1"/>
          </p:cNvPicPr>
          <p:nvPr/>
        </p:nvPicPr>
        <p:blipFill>
          <a:blip r:embed="rId7" cstate="email"/>
          <a:stretch>
            <a:fillRect/>
          </a:stretch>
        </p:blipFill>
        <p:spPr>
          <a:xfrm>
            <a:off x="4714876" y="5072074"/>
            <a:ext cx="1731264" cy="150571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2000" fill="hold"/>
                                        <p:tgtEl>
                                          <p:spTgt spid="2"/>
                                        </p:tgtEl>
                                        <p:attrNameLst>
                                          <p:attrName>ppt_y</p:attrName>
                                        </p:attrNameLst>
                                      </p:cBhvr>
                                      <p:tavLst>
                                        <p:tav tm="0">
                                          <p:val>
                                            <p:strVal val="#ppt_y"/>
                                          </p:val>
                                        </p:tav>
                                        <p:tav tm="100000">
                                          <p:val>
                                            <p:strVal val="#ppt_y"/>
                                          </p:val>
                                        </p:tav>
                                      </p:tavLst>
                                    </p:anim>
                                    <p:anim calcmode="lin" valueType="num">
                                      <p:cBhvr>
                                        <p:cTn id="9" dur="20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20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000" tmFilter="0,0; .5, 1; 1, 1"/>
                                        <p:tgtEl>
                                          <p:spTgt spid="2"/>
                                        </p:tgtEl>
                                      </p:cBhvr>
                                    </p:animEffect>
                                  </p:childTnLst>
                                </p:cTn>
                              </p:par>
                            </p:childTnLst>
                          </p:cTn>
                        </p:par>
                        <p:par>
                          <p:cTn id="12" fill="hold">
                            <p:stCondLst>
                              <p:cond delay="2400"/>
                            </p:stCondLst>
                            <p:childTnLst>
                              <p:par>
                                <p:cTn id="13" presetID="3" presetClass="entr" presetSubtype="10" fill="hold"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blinds(horizontal)">
                                      <p:cBhvr>
                                        <p:cTn id="15" dur="500"/>
                                        <p:tgtEl>
                                          <p:spTgt spid="3">
                                            <p:txEl>
                                              <p:pRg st="0" end="0"/>
                                            </p:txEl>
                                          </p:spTgt>
                                        </p:tgtEl>
                                      </p:cBhvr>
                                    </p:animEffect>
                                  </p:childTnLst>
                                </p:cTn>
                              </p:par>
                            </p:childTnLst>
                          </p:cTn>
                        </p:par>
                        <p:par>
                          <p:cTn id="16" fill="hold">
                            <p:stCondLst>
                              <p:cond delay="2900"/>
                            </p:stCondLst>
                            <p:childTnLst>
                              <p:par>
                                <p:cTn id="17" presetID="13" presetClass="entr" presetSubtype="16"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plus(in)">
                                      <p:cBhvr>
                                        <p:cTn id="19" dur="2000"/>
                                        <p:tgtEl>
                                          <p:spTgt spid="6"/>
                                        </p:tgtEl>
                                      </p:cBhvr>
                                    </p:animEffect>
                                  </p:childTnLst>
                                </p:cTn>
                              </p:par>
                            </p:childTnLst>
                          </p:cTn>
                        </p:par>
                        <p:par>
                          <p:cTn id="20" fill="hold">
                            <p:stCondLst>
                              <p:cond delay="4900"/>
                            </p:stCondLst>
                            <p:childTnLst>
                              <p:par>
                                <p:cTn id="21" presetID="12" presetClass="entr" presetSubtype="4"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lide(fromBottom)">
                                      <p:cBhvr>
                                        <p:cTn id="23" dur="500"/>
                                        <p:tgtEl>
                                          <p:spTgt spid="8"/>
                                        </p:tgtEl>
                                      </p:cBhvr>
                                    </p:animEffect>
                                  </p:childTnLst>
                                </p:cTn>
                              </p:par>
                            </p:childTnLst>
                          </p:cTn>
                        </p:par>
                        <p:par>
                          <p:cTn id="24" fill="hold">
                            <p:stCondLst>
                              <p:cond delay="5400"/>
                            </p:stCondLst>
                            <p:childTnLst>
                              <p:par>
                                <p:cTn id="25" presetID="21" presetClass="entr" presetSubtype="4"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heel(4)">
                                      <p:cBhvr>
                                        <p:cTn id="27" dur="2000"/>
                                        <p:tgtEl>
                                          <p:spTgt spid="5"/>
                                        </p:tgtEl>
                                      </p:cBhvr>
                                    </p:animEffect>
                                  </p:childTnLst>
                                </p:cTn>
                              </p:par>
                            </p:childTnLst>
                          </p:cTn>
                        </p:par>
                        <p:par>
                          <p:cTn id="28" fill="hold">
                            <p:stCondLst>
                              <p:cond delay="7400"/>
                            </p:stCondLst>
                            <p:childTnLst>
                              <p:par>
                                <p:cTn id="29" presetID="5" presetClass="entr" presetSubtype="10"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checkerboard(across)">
                                      <p:cBhvr>
                                        <p:cTn id="31" dur="500"/>
                                        <p:tgtEl>
                                          <p:spTgt spid="4"/>
                                        </p:tgtEl>
                                      </p:cBhvr>
                                    </p:animEffect>
                                  </p:childTnLst>
                                </p:cTn>
                              </p:par>
                            </p:childTnLst>
                          </p:cTn>
                        </p:par>
                        <p:par>
                          <p:cTn id="32" fill="hold">
                            <p:stCondLst>
                              <p:cond delay="7900"/>
                            </p:stCondLst>
                            <p:childTnLst>
                              <p:par>
                                <p:cTn id="33" presetID="18" presetClass="entr" presetSubtype="12"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strips(downLeft)">
                                      <p:cBhvr>
                                        <p:cTn id="35" dur="500"/>
                                        <p:tgtEl>
                                          <p:spTgt spid="9"/>
                                        </p:tgtEl>
                                      </p:cBhvr>
                                    </p:animEffect>
                                  </p:childTnLst>
                                </p:cTn>
                              </p:par>
                            </p:childTnLst>
                          </p:cTn>
                        </p:par>
                        <p:par>
                          <p:cTn id="36" fill="hold">
                            <p:stCondLst>
                              <p:cond delay="8400"/>
                            </p:stCondLst>
                            <p:childTnLst>
                              <p:par>
                                <p:cTn id="37" presetID="19" presetClass="entr" presetSubtype="10" fill="hold" nodeType="after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5000" fill="hold"/>
                                        <p:tgtEl>
                                          <p:spTgt spid="7"/>
                                        </p:tgtEl>
                                        <p:attrNameLst>
                                          <p:attrName>ppt_w</p:attrName>
                                        </p:attrNameLst>
                                      </p:cBhvr>
                                      <p:tavLst>
                                        <p:tav tm="0" fmla="#ppt_w*sin(2.5*pi*$)">
                                          <p:val>
                                            <p:fltVal val="0"/>
                                          </p:val>
                                        </p:tav>
                                        <p:tav tm="100000">
                                          <p:val>
                                            <p:fltVal val="1"/>
                                          </p:val>
                                        </p:tav>
                                      </p:tavLst>
                                    </p:anim>
                                    <p:anim calcmode="lin" valueType="num">
                                      <p:cBhvr>
                                        <p:cTn id="40" dur="5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dirty="0" smtClean="0"/>
              <a:t>Willow</a:t>
            </a:r>
            <a:endParaRPr lang="ru-RU" dirty="0"/>
          </a:p>
        </p:txBody>
      </p:sp>
      <p:sp>
        <p:nvSpPr>
          <p:cNvPr id="3" name="Содержимое 2"/>
          <p:cNvSpPr>
            <a:spLocks noGrp="1"/>
          </p:cNvSpPr>
          <p:nvPr>
            <p:ph sz="quarter" idx="1"/>
          </p:nvPr>
        </p:nvSpPr>
        <p:spPr>
          <a:xfrm>
            <a:off x="714348" y="3000372"/>
            <a:ext cx="7467600" cy="1857388"/>
          </a:xfrm>
        </p:spPr>
        <p:txBody>
          <a:bodyPr/>
          <a:lstStyle/>
          <a:p>
            <a:pPr>
              <a:buNone/>
            </a:pPr>
            <a:r>
              <a:rPr lang="en-US" dirty="0" smtClean="0"/>
              <a:t>At love willow  it is impatient. Water is better rhyme to willow. It is bloom earlier then other </a:t>
            </a:r>
            <a:r>
              <a:rPr lang="en-US" dirty="0" err="1" smtClean="0"/>
              <a:t>trees.Water</a:t>
            </a:r>
            <a:r>
              <a:rPr lang="en-US" dirty="0" smtClean="0"/>
              <a:t>  willow on water table is image that occurs often. Willow isn’t fanciful. It is able to resurrection.</a:t>
            </a:r>
            <a:endParaRPr lang="ru-RU" dirty="0"/>
          </a:p>
        </p:txBody>
      </p:sp>
      <p:pic>
        <p:nvPicPr>
          <p:cNvPr id="4" name="Рисунок 3" descr="Ива 3.jpg"/>
          <p:cNvPicPr>
            <a:picLocks noChangeAspect="1"/>
          </p:cNvPicPr>
          <p:nvPr/>
        </p:nvPicPr>
        <p:blipFill>
          <a:blip r:embed="rId2" cstate="email"/>
          <a:stretch>
            <a:fillRect/>
          </a:stretch>
        </p:blipFill>
        <p:spPr>
          <a:xfrm>
            <a:off x="6858016" y="5000636"/>
            <a:ext cx="1865376" cy="1606296"/>
          </a:xfrm>
          <a:prstGeom prst="rect">
            <a:avLst/>
          </a:prstGeom>
        </p:spPr>
      </p:pic>
      <p:pic>
        <p:nvPicPr>
          <p:cNvPr id="5" name="Рисунок 4" descr="Ива 1.jpg"/>
          <p:cNvPicPr>
            <a:picLocks noChangeAspect="1"/>
          </p:cNvPicPr>
          <p:nvPr/>
        </p:nvPicPr>
        <p:blipFill>
          <a:blip r:embed="rId3" cstate="email"/>
          <a:stretch>
            <a:fillRect/>
          </a:stretch>
        </p:blipFill>
        <p:spPr>
          <a:xfrm>
            <a:off x="642910" y="4561336"/>
            <a:ext cx="3490149" cy="2296664"/>
          </a:xfrm>
          <a:prstGeom prst="rect">
            <a:avLst/>
          </a:prstGeom>
        </p:spPr>
      </p:pic>
      <p:pic>
        <p:nvPicPr>
          <p:cNvPr id="6" name="Рисунок 5" descr="Ива 8.jpg"/>
          <p:cNvPicPr>
            <a:picLocks noChangeAspect="1"/>
          </p:cNvPicPr>
          <p:nvPr/>
        </p:nvPicPr>
        <p:blipFill>
          <a:blip r:embed="rId4" cstate="email"/>
          <a:stretch>
            <a:fillRect/>
          </a:stretch>
        </p:blipFill>
        <p:spPr>
          <a:xfrm>
            <a:off x="5786446" y="0"/>
            <a:ext cx="2859412" cy="1961744"/>
          </a:xfrm>
          <a:prstGeom prst="rect">
            <a:avLst/>
          </a:prstGeom>
        </p:spPr>
      </p:pic>
      <p:pic>
        <p:nvPicPr>
          <p:cNvPr id="7" name="Рисунок 6" descr="Ива 7.jpg"/>
          <p:cNvPicPr>
            <a:picLocks noChangeAspect="1"/>
          </p:cNvPicPr>
          <p:nvPr/>
        </p:nvPicPr>
        <p:blipFill>
          <a:blip r:embed="rId5" cstate="email"/>
          <a:stretch>
            <a:fillRect/>
          </a:stretch>
        </p:blipFill>
        <p:spPr>
          <a:xfrm>
            <a:off x="4143372" y="5508199"/>
            <a:ext cx="2553084" cy="1349801"/>
          </a:xfrm>
          <a:prstGeom prst="rect">
            <a:avLst/>
          </a:prstGeom>
        </p:spPr>
      </p:pic>
      <p:pic>
        <p:nvPicPr>
          <p:cNvPr id="8" name="Рисунок 7" descr="Ива 2.jpg"/>
          <p:cNvPicPr>
            <a:picLocks noChangeAspect="1"/>
          </p:cNvPicPr>
          <p:nvPr/>
        </p:nvPicPr>
        <p:blipFill>
          <a:blip r:embed="rId6" cstate="email"/>
          <a:stretch>
            <a:fillRect/>
          </a:stretch>
        </p:blipFill>
        <p:spPr>
          <a:xfrm>
            <a:off x="285720" y="357166"/>
            <a:ext cx="1813560" cy="1572768"/>
          </a:xfrm>
          <a:prstGeom prst="rect">
            <a:avLst/>
          </a:prstGeom>
        </p:spPr>
      </p:pic>
      <p:pic>
        <p:nvPicPr>
          <p:cNvPr id="9" name="Рисунок 8" descr="Ива 6.jpg"/>
          <p:cNvPicPr>
            <a:picLocks noChangeAspect="1"/>
          </p:cNvPicPr>
          <p:nvPr/>
        </p:nvPicPr>
        <p:blipFill>
          <a:blip r:embed="rId7" cstate="email"/>
          <a:stretch>
            <a:fillRect/>
          </a:stretch>
        </p:blipFill>
        <p:spPr>
          <a:xfrm>
            <a:off x="2071670" y="357166"/>
            <a:ext cx="1322542" cy="190175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in)">
                                      <p:cBhvr>
                                        <p:cTn id="7" dur="3000"/>
                                        <p:tgtEl>
                                          <p:spTgt spid="2"/>
                                        </p:tgtEl>
                                      </p:cBhvr>
                                    </p:animEffect>
                                  </p:childTnLst>
                                </p:cTn>
                              </p:par>
                            </p:childTnLst>
                          </p:cTn>
                        </p:par>
                        <p:par>
                          <p:cTn id="8" fill="hold">
                            <p:stCondLst>
                              <p:cond delay="3000"/>
                            </p:stCondLst>
                            <p:childTnLst>
                              <p:par>
                                <p:cTn id="9" presetID="18" presetClass="entr" presetSubtype="12"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strips(downLeft)">
                                      <p:cBhvr>
                                        <p:cTn id="11" dur="2000"/>
                                        <p:tgtEl>
                                          <p:spTgt spid="3">
                                            <p:txEl>
                                              <p:pRg st="0" end="0"/>
                                            </p:txEl>
                                          </p:spTgt>
                                        </p:tgtEl>
                                      </p:cBhvr>
                                    </p:animEffect>
                                  </p:childTnLst>
                                </p:cTn>
                              </p:par>
                            </p:childTnLst>
                          </p:cTn>
                        </p:par>
                        <p:par>
                          <p:cTn id="12" fill="hold">
                            <p:stCondLst>
                              <p:cond delay="5000"/>
                            </p:stCondLst>
                            <p:childTnLst>
                              <p:par>
                                <p:cTn id="13" presetID="3" presetClass="entr" presetSubtype="1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linds(horizontal)">
                                      <p:cBhvr>
                                        <p:cTn id="15" dur="500"/>
                                        <p:tgtEl>
                                          <p:spTgt spid="8"/>
                                        </p:tgtEl>
                                      </p:cBhvr>
                                    </p:animEffect>
                                  </p:childTnLst>
                                </p:cTn>
                              </p:par>
                            </p:childTnLst>
                          </p:cTn>
                        </p:par>
                        <p:par>
                          <p:cTn id="16" fill="hold">
                            <p:stCondLst>
                              <p:cond delay="5500"/>
                            </p:stCondLst>
                            <p:childTnLst>
                              <p:par>
                                <p:cTn id="17" presetID="13" presetClass="entr" presetSubtype="16"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plus(in)">
                                      <p:cBhvr>
                                        <p:cTn id="19" dur="2000"/>
                                        <p:tgtEl>
                                          <p:spTgt spid="9"/>
                                        </p:tgtEl>
                                      </p:cBhvr>
                                    </p:animEffect>
                                  </p:childTnLst>
                                </p:cTn>
                              </p:par>
                            </p:childTnLst>
                          </p:cTn>
                        </p:par>
                        <p:par>
                          <p:cTn id="20" fill="hold">
                            <p:stCondLst>
                              <p:cond delay="7500"/>
                            </p:stCondLst>
                            <p:childTnLst>
                              <p:par>
                                <p:cTn id="21" presetID="21" presetClass="entr" presetSubtype="4"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heel(4)">
                                      <p:cBhvr>
                                        <p:cTn id="23" dur="2000"/>
                                        <p:tgtEl>
                                          <p:spTgt spid="6"/>
                                        </p:tgtEl>
                                      </p:cBhvr>
                                    </p:animEffect>
                                  </p:childTnLst>
                                </p:cTn>
                              </p:par>
                            </p:childTnLst>
                          </p:cTn>
                        </p:par>
                        <p:par>
                          <p:cTn id="24" fill="hold">
                            <p:stCondLst>
                              <p:cond delay="9500"/>
                            </p:stCondLst>
                            <p:childTnLst>
                              <p:par>
                                <p:cTn id="25" presetID="15"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2000" fill="hold"/>
                                        <p:tgtEl>
                                          <p:spTgt spid="5"/>
                                        </p:tgtEl>
                                        <p:attrNameLst>
                                          <p:attrName>ppt_w</p:attrName>
                                        </p:attrNameLst>
                                      </p:cBhvr>
                                      <p:tavLst>
                                        <p:tav tm="0">
                                          <p:val>
                                            <p:fltVal val="0"/>
                                          </p:val>
                                        </p:tav>
                                        <p:tav tm="100000">
                                          <p:val>
                                            <p:strVal val="#ppt_w"/>
                                          </p:val>
                                        </p:tav>
                                      </p:tavLst>
                                    </p:anim>
                                    <p:anim calcmode="lin" valueType="num">
                                      <p:cBhvr>
                                        <p:cTn id="28" dur="2000" fill="hold"/>
                                        <p:tgtEl>
                                          <p:spTgt spid="5"/>
                                        </p:tgtEl>
                                        <p:attrNameLst>
                                          <p:attrName>ppt_h</p:attrName>
                                        </p:attrNameLst>
                                      </p:cBhvr>
                                      <p:tavLst>
                                        <p:tav tm="0">
                                          <p:val>
                                            <p:fltVal val="0"/>
                                          </p:val>
                                        </p:tav>
                                        <p:tav tm="100000">
                                          <p:val>
                                            <p:strVal val="#ppt_h"/>
                                          </p:val>
                                        </p:tav>
                                      </p:tavLst>
                                    </p:anim>
                                    <p:anim calcmode="lin" valueType="num">
                                      <p:cBhvr>
                                        <p:cTn id="29" dur="2000" fill="hold"/>
                                        <p:tgtEl>
                                          <p:spTgt spid="5"/>
                                        </p:tgtEl>
                                        <p:attrNameLst>
                                          <p:attrName>ppt_x</p:attrName>
                                        </p:attrNameLst>
                                      </p:cBhvr>
                                      <p:tavLst>
                                        <p:tav tm="0" fmla="#ppt_x+(cos(-2*pi*(1-$))*-#ppt_x-sin(-2*pi*(1-$))*(1-#ppt_y))*(1-$)">
                                          <p:val>
                                            <p:fltVal val="0"/>
                                          </p:val>
                                        </p:tav>
                                        <p:tav tm="100000">
                                          <p:val>
                                            <p:fltVal val="1"/>
                                          </p:val>
                                        </p:tav>
                                      </p:tavLst>
                                    </p:anim>
                                    <p:anim calcmode="lin" valueType="num">
                                      <p:cBhvr>
                                        <p:cTn id="30" dur="2000" fill="hold"/>
                                        <p:tgtEl>
                                          <p:spTgt spid="5"/>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11500"/>
                            </p:stCondLst>
                            <p:childTnLst>
                              <p:par>
                                <p:cTn id="32" presetID="12" presetClass="entr" presetSubtype="4" fill="hold"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slide(fromBottom)">
                                      <p:cBhvr>
                                        <p:cTn id="34" dur="500"/>
                                        <p:tgtEl>
                                          <p:spTgt spid="7"/>
                                        </p:tgtEl>
                                      </p:cBhvr>
                                    </p:animEffect>
                                  </p:childTnLst>
                                </p:cTn>
                              </p:par>
                            </p:childTnLst>
                          </p:cTn>
                        </p:par>
                        <p:par>
                          <p:cTn id="35" fill="hold">
                            <p:stCondLst>
                              <p:cond delay="12000"/>
                            </p:stCondLst>
                            <p:childTnLst>
                              <p:par>
                                <p:cTn id="36" presetID="54" presetClass="entr" presetSubtype="0" accel="10000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strVal val="#ppt_w*0.05"/>
                                          </p:val>
                                        </p:tav>
                                        <p:tav tm="100000">
                                          <p:val>
                                            <p:strVal val="#ppt_w"/>
                                          </p:val>
                                        </p:tav>
                                      </p:tavLst>
                                    </p:anim>
                                    <p:anim calcmode="lin" valueType="num">
                                      <p:cBhvr>
                                        <p:cTn id="39" dur="500" fill="hold"/>
                                        <p:tgtEl>
                                          <p:spTgt spid="4"/>
                                        </p:tgtEl>
                                        <p:attrNameLst>
                                          <p:attrName>ppt_h</p:attrName>
                                        </p:attrNameLst>
                                      </p:cBhvr>
                                      <p:tavLst>
                                        <p:tav tm="0">
                                          <p:val>
                                            <p:strVal val="#ppt_h"/>
                                          </p:val>
                                        </p:tav>
                                        <p:tav tm="100000">
                                          <p:val>
                                            <p:strVal val="#ppt_h"/>
                                          </p:val>
                                        </p:tav>
                                      </p:tavLst>
                                    </p:anim>
                                    <p:anim calcmode="lin" valueType="num">
                                      <p:cBhvr>
                                        <p:cTn id="40" dur="500" fill="hold"/>
                                        <p:tgtEl>
                                          <p:spTgt spid="4"/>
                                        </p:tgtEl>
                                        <p:attrNameLst>
                                          <p:attrName>ppt_x</p:attrName>
                                        </p:attrNameLst>
                                      </p:cBhvr>
                                      <p:tavLst>
                                        <p:tav tm="0">
                                          <p:val>
                                            <p:strVal val="#ppt_x-.2"/>
                                          </p:val>
                                        </p:tav>
                                        <p:tav tm="100000">
                                          <p:val>
                                            <p:strVal val="#ppt_x"/>
                                          </p:val>
                                        </p:tav>
                                      </p:tavLst>
                                    </p:anim>
                                    <p:anim calcmode="lin" valueType="num">
                                      <p:cBhvr>
                                        <p:cTn id="41" dur="500" fill="hold"/>
                                        <p:tgtEl>
                                          <p:spTgt spid="4"/>
                                        </p:tgtEl>
                                        <p:attrNameLst>
                                          <p:attrName>ppt_y</p:attrName>
                                        </p:attrNameLst>
                                      </p:cBhvr>
                                      <p:tavLst>
                                        <p:tav tm="0">
                                          <p:val>
                                            <p:strVal val="#ppt_y"/>
                                          </p:val>
                                        </p:tav>
                                        <p:tav tm="100000">
                                          <p:val>
                                            <p:strVal val="#ppt_y"/>
                                          </p:val>
                                        </p:tav>
                                      </p:tavLst>
                                    </p:anim>
                                    <p:animEffect transition="in" filter="fade">
                                      <p:cBhvr>
                                        <p:cTn id="4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dirty="0" smtClean="0"/>
              <a:t>Chestnut</a:t>
            </a:r>
            <a:endParaRPr lang="ru-RU" dirty="0"/>
          </a:p>
        </p:txBody>
      </p:sp>
      <p:sp>
        <p:nvSpPr>
          <p:cNvPr id="3" name="Содержимое 2"/>
          <p:cNvSpPr>
            <a:spLocks noGrp="1"/>
          </p:cNvSpPr>
          <p:nvPr>
            <p:ph sz="quarter" idx="1"/>
          </p:nvPr>
        </p:nvSpPr>
        <p:spPr>
          <a:xfrm>
            <a:off x="500034" y="1571612"/>
            <a:ext cx="7467600" cy="1357322"/>
          </a:xfrm>
        </p:spPr>
        <p:txBody>
          <a:bodyPr/>
          <a:lstStyle/>
          <a:p>
            <a:pPr>
              <a:buNone/>
            </a:pPr>
            <a:r>
              <a:rPr lang="en-US" dirty="0" smtClean="0"/>
              <a:t>Chestnut is amazing tree. It grows nobly and don’t </a:t>
            </a:r>
            <a:r>
              <a:rPr lang="en-US" dirty="0" err="1" smtClean="0"/>
              <a:t>ail.It</a:t>
            </a:r>
            <a:r>
              <a:rPr lang="en-US" dirty="0" smtClean="0"/>
              <a:t> achieve four meters and bloom beautifully. Leaf of chestnut has five fingers.</a:t>
            </a:r>
            <a:endParaRPr lang="ru-RU" dirty="0"/>
          </a:p>
        </p:txBody>
      </p:sp>
      <p:pic>
        <p:nvPicPr>
          <p:cNvPr id="4" name="Рисунок 3" descr="Каштан.jpg"/>
          <p:cNvPicPr>
            <a:picLocks noChangeAspect="1"/>
          </p:cNvPicPr>
          <p:nvPr/>
        </p:nvPicPr>
        <p:blipFill>
          <a:blip r:embed="rId2" cstate="email"/>
          <a:stretch>
            <a:fillRect/>
          </a:stretch>
        </p:blipFill>
        <p:spPr>
          <a:xfrm>
            <a:off x="428596" y="2714619"/>
            <a:ext cx="8143932" cy="389935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p:cTn id="11"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2"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3" dur="1000" fill="hold"/>
                                        <p:tgtEl>
                                          <p:spTgt spid="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1500"/>
                            </p:stCondLst>
                            <p:childTnLst>
                              <p:par>
                                <p:cTn id="16" presetID="21" presetClass="entr" presetSubtype="4"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heel(4)">
                                      <p:cBhvr>
                                        <p:cTn id="18"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dirty="0" smtClean="0"/>
              <a:t>Maple</a:t>
            </a:r>
            <a:endParaRPr lang="ru-RU" dirty="0"/>
          </a:p>
        </p:txBody>
      </p:sp>
      <p:sp>
        <p:nvSpPr>
          <p:cNvPr id="3" name="Содержимое 2"/>
          <p:cNvSpPr>
            <a:spLocks noGrp="1"/>
          </p:cNvSpPr>
          <p:nvPr>
            <p:ph sz="quarter" idx="1"/>
          </p:nvPr>
        </p:nvSpPr>
        <p:spPr/>
        <p:txBody>
          <a:bodyPr/>
          <a:lstStyle/>
          <a:p>
            <a:pPr>
              <a:buNone/>
            </a:pPr>
            <a:r>
              <a:rPr lang="en-US" dirty="0" smtClean="0"/>
              <a:t>Maple of leaf is like image of gold autumn. Generous gold of maple autumn is like  compensation sadness fading, deceit us by beauty of departure.</a:t>
            </a:r>
            <a:endParaRPr lang="ru-RU" dirty="0"/>
          </a:p>
        </p:txBody>
      </p:sp>
      <p:pic>
        <p:nvPicPr>
          <p:cNvPr id="4" name="Рисунок 3" descr="Клен 5.jpg"/>
          <p:cNvPicPr>
            <a:picLocks noChangeAspect="1"/>
          </p:cNvPicPr>
          <p:nvPr/>
        </p:nvPicPr>
        <p:blipFill>
          <a:blip r:embed="rId2" cstate="email"/>
          <a:stretch>
            <a:fillRect/>
          </a:stretch>
        </p:blipFill>
        <p:spPr>
          <a:xfrm>
            <a:off x="285720" y="3929066"/>
            <a:ext cx="4315968" cy="2660904"/>
          </a:xfrm>
          <a:prstGeom prst="rect">
            <a:avLst/>
          </a:prstGeom>
        </p:spPr>
      </p:pic>
      <p:pic>
        <p:nvPicPr>
          <p:cNvPr id="5" name="Рисунок 4" descr="Клен  3.jpg"/>
          <p:cNvPicPr>
            <a:picLocks noChangeAspect="1"/>
          </p:cNvPicPr>
          <p:nvPr/>
        </p:nvPicPr>
        <p:blipFill>
          <a:blip r:embed="rId3" cstate="email"/>
          <a:stretch>
            <a:fillRect/>
          </a:stretch>
        </p:blipFill>
        <p:spPr>
          <a:xfrm>
            <a:off x="6858016" y="214290"/>
            <a:ext cx="1862328" cy="1188720"/>
          </a:xfrm>
          <a:prstGeom prst="rect">
            <a:avLst/>
          </a:prstGeom>
        </p:spPr>
      </p:pic>
      <p:pic>
        <p:nvPicPr>
          <p:cNvPr id="6" name="Рисунок 5" descr="Клен 6.jpg"/>
          <p:cNvPicPr>
            <a:picLocks noChangeAspect="1"/>
          </p:cNvPicPr>
          <p:nvPr/>
        </p:nvPicPr>
        <p:blipFill>
          <a:blip r:embed="rId4" cstate="email"/>
          <a:stretch>
            <a:fillRect/>
          </a:stretch>
        </p:blipFill>
        <p:spPr>
          <a:xfrm>
            <a:off x="6929454" y="2786058"/>
            <a:ext cx="1837944" cy="2231136"/>
          </a:xfrm>
          <a:prstGeom prst="rect">
            <a:avLst/>
          </a:prstGeom>
        </p:spPr>
      </p:pic>
      <p:pic>
        <p:nvPicPr>
          <p:cNvPr id="7" name="Рисунок 6" descr="Клен  1.jpg"/>
          <p:cNvPicPr>
            <a:picLocks noChangeAspect="1"/>
          </p:cNvPicPr>
          <p:nvPr/>
        </p:nvPicPr>
        <p:blipFill>
          <a:blip r:embed="rId5" cstate="email"/>
          <a:stretch>
            <a:fillRect/>
          </a:stretch>
        </p:blipFill>
        <p:spPr>
          <a:xfrm>
            <a:off x="357158" y="285728"/>
            <a:ext cx="1828800" cy="1222248"/>
          </a:xfrm>
          <a:prstGeom prst="rect">
            <a:avLst/>
          </a:prstGeom>
        </p:spPr>
      </p:pic>
      <p:pic>
        <p:nvPicPr>
          <p:cNvPr id="9" name="Рисунок 8" descr="Клен  2.jpg"/>
          <p:cNvPicPr>
            <a:picLocks noChangeAspect="1"/>
          </p:cNvPicPr>
          <p:nvPr/>
        </p:nvPicPr>
        <p:blipFill>
          <a:blip r:embed="rId6" cstate="email"/>
          <a:stretch>
            <a:fillRect/>
          </a:stretch>
        </p:blipFill>
        <p:spPr>
          <a:xfrm>
            <a:off x="5286380" y="5143512"/>
            <a:ext cx="1837944" cy="11887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in)">
                                      <p:cBhvr>
                                        <p:cTn id="7" dur="2000"/>
                                        <p:tgtEl>
                                          <p:spTgt spid="2"/>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slide(fromBottom)">
                                      <p:cBhvr>
                                        <p:cTn id="11" dur="500"/>
                                        <p:tgtEl>
                                          <p:spTgt spid="3">
                                            <p:txEl>
                                              <p:pRg st="0" end="0"/>
                                            </p:txEl>
                                          </p:spTgt>
                                        </p:tgtEl>
                                      </p:cBhvr>
                                    </p:animEffect>
                                  </p:childTnLst>
                                </p:cTn>
                              </p:par>
                            </p:childTnLst>
                          </p:cTn>
                        </p:par>
                        <p:par>
                          <p:cTn id="12" fill="hold">
                            <p:stCondLst>
                              <p:cond delay="2500"/>
                            </p:stCondLst>
                            <p:childTnLst>
                              <p:par>
                                <p:cTn id="13" presetID="15"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1000" fill="hold"/>
                                        <p:tgtEl>
                                          <p:spTgt spid="7"/>
                                        </p:tgtEl>
                                        <p:attrNameLst>
                                          <p:attrName>ppt_w</p:attrName>
                                        </p:attrNameLst>
                                      </p:cBhvr>
                                      <p:tavLst>
                                        <p:tav tm="0">
                                          <p:val>
                                            <p:fltVal val="0"/>
                                          </p:val>
                                        </p:tav>
                                        <p:tav tm="100000">
                                          <p:val>
                                            <p:strVal val="#ppt_w"/>
                                          </p:val>
                                        </p:tav>
                                      </p:tavLst>
                                    </p:anim>
                                    <p:anim calcmode="lin" valueType="num">
                                      <p:cBhvr>
                                        <p:cTn id="16" dur="1000" fill="hold"/>
                                        <p:tgtEl>
                                          <p:spTgt spid="7"/>
                                        </p:tgtEl>
                                        <p:attrNameLst>
                                          <p:attrName>ppt_h</p:attrName>
                                        </p:attrNameLst>
                                      </p:cBhvr>
                                      <p:tavLst>
                                        <p:tav tm="0">
                                          <p:val>
                                            <p:fltVal val="0"/>
                                          </p:val>
                                        </p:tav>
                                        <p:tav tm="100000">
                                          <p:val>
                                            <p:strVal val="#ppt_h"/>
                                          </p:val>
                                        </p:tav>
                                      </p:tavLst>
                                    </p:anim>
                                    <p:anim calcmode="lin" valueType="num">
                                      <p:cBhvr>
                                        <p:cTn id="17"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9" fill="hold">
                            <p:stCondLst>
                              <p:cond delay="3500"/>
                            </p:stCondLst>
                            <p:childTnLst>
                              <p:par>
                                <p:cTn id="20" presetID="18" presetClass="entr" presetSubtype="12"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strips(downLeft)">
                                      <p:cBhvr>
                                        <p:cTn id="22" dur="500"/>
                                        <p:tgtEl>
                                          <p:spTgt spid="5"/>
                                        </p:tgtEl>
                                      </p:cBhvr>
                                    </p:animEffect>
                                  </p:childTnLst>
                                </p:cTn>
                              </p:par>
                            </p:childTnLst>
                          </p:cTn>
                        </p:par>
                        <p:par>
                          <p:cTn id="23" fill="hold">
                            <p:stCondLst>
                              <p:cond delay="4000"/>
                            </p:stCondLst>
                            <p:childTnLst>
                              <p:par>
                                <p:cTn id="24" presetID="5" presetClass="entr" presetSubtype="10"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checkerboard(across)">
                                      <p:cBhvr>
                                        <p:cTn id="26" dur="500"/>
                                        <p:tgtEl>
                                          <p:spTgt spid="4"/>
                                        </p:tgtEl>
                                      </p:cBhvr>
                                    </p:animEffect>
                                  </p:childTnLst>
                                </p:cTn>
                              </p:par>
                            </p:childTnLst>
                          </p:cTn>
                        </p:par>
                        <p:par>
                          <p:cTn id="27" fill="hold">
                            <p:stCondLst>
                              <p:cond delay="4500"/>
                            </p:stCondLst>
                            <p:childTnLst>
                              <p:par>
                                <p:cTn id="28" presetID="21" presetClass="entr" presetSubtype="4"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heel(4)">
                                      <p:cBhvr>
                                        <p:cTn id="30" dur="2000"/>
                                        <p:tgtEl>
                                          <p:spTgt spid="9"/>
                                        </p:tgtEl>
                                      </p:cBhvr>
                                    </p:animEffect>
                                  </p:childTnLst>
                                </p:cTn>
                              </p:par>
                            </p:childTnLst>
                          </p:cTn>
                        </p:par>
                        <p:par>
                          <p:cTn id="31" fill="hold">
                            <p:stCondLst>
                              <p:cond delay="6500"/>
                            </p:stCondLst>
                            <p:childTnLst>
                              <p:par>
                                <p:cTn id="32" presetID="19" presetClass="entr" presetSubtype="10" fill="hold" nodeType="after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0" fill="hold"/>
                                        <p:tgtEl>
                                          <p:spTgt spid="6"/>
                                        </p:tgtEl>
                                        <p:attrNameLst>
                                          <p:attrName>ppt_w</p:attrName>
                                        </p:attrNameLst>
                                      </p:cBhvr>
                                      <p:tavLst>
                                        <p:tav tm="0" fmla="#ppt_w*sin(2.5*pi*$)">
                                          <p:val>
                                            <p:fltVal val="0"/>
                                          </p:val>
                                        </p:tav>
                                        <p:tav tm="100000">
                                          <p:val>
                                            <p:fltVal val="1"/>
                                          </p:val>
                                        </p:tav>
                                      </p:tavLst>
                                    </p:anim>
                                    <p:anim calcmode="lin" valueType="num">
                                      <p:cBhvr>
                                        <p:cTn id="35" dur="5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dirty="0" smtClean="0"/>
              <a:t>Poplar</a:t>
            </a:r>
            <a:endParaRPr lang="ru-RU" dirty="0"/>
          </a:p>
        </p:txBody>
      </p:sp>
      <p:sp>
        <p:nvSpPr>
          <p:cNvPr id="3" name="Содержимое 2"/>
          <p:cNvSpPr>
            <a:spLocks noGrp="1"/>
          </p:cNvSpPr>
          <p:nvPr>
            <p:ph sz="quarter" idx="1"/>
          </p:nvPr>
        </p:nvSpPr>
        <p:spPr>
          <a:xfrm>
            <a:off x="457200" y="2786058"/>
            <a:ext cx="7467600" cy="1643074"/>
          </a:xfrm>
        </p:spPr>
        <p:txBody>
          <a:bodyPr/>
          <a:lstStyle/>
          <a:p>
            <a:pPr>
              <a:buNone/>
            </a:pPr>
            <a:r>
              <a:rPr lang="en-US" dirty="0" smtClean="0"/>
              <a:t>Poplar is true  citizen. Poplar is good  among others trees. Poplar loves people, strains after them. And people must reply musicality its. Poplar grow everywhere . It is tenacious of life and fecund.</a:t>
            </a:r>
            <a:endParaRPr lang="ru-RU" dirty="0"/>
          </a:p>
        </p:txBody>
      </p:sp>
      <p:pic>
        <p:nvPicPr>
          <p:cNvPr id="4" name="Рисунок 3" descr="Тополь 1.jpg"/>
          <p:cNvPicPr>
            <a:picLocks noChangeAspect="1"/>
          </p:cNvPicPr>
          <p:nvPr/>
        </p:nvPicPr>
        <p:blipFill>
          <a:blip r:embed="rId2" cstate="email"/>
          <a:stretch>
            <a:fillRect/>
          </a:stretch>
        </p:blipFill>
        <p:spPr>
          <a:xfrm>
            <a:off x="428596" y="4434840"/>
            <a:ext cx="4288536" cy="2423160"/>
          </a:xfrm>
          <a:prstGeom prst="rect">
            <a:avLst/>
          </a:prstGeom>
        </p:spPr>
      </p:pic>
      <p:pic>
        <p:nvPicPr>
          <p:cNvPr id="5" name="Рисунок 4" descr="Тополь 4.jpg"/>
          <p:cNvPicPr>
            <a:picLocks noChangeAspect="1"/>
          </p:cNvPicPr>
          <p:nvPr/>
        </p:nvPicPr>
        <p:blipFill>
          <a:blip r:embed="rId3" cstate="email"/>
          <a:stretch>
            <a:fillRect/>
          </a:stretch>
        </p:blipFill>
        <p:spPr>
          <a:xfrm>
            <a:off x="6786578" y="357166"/>
            <a:ext cx="1969008" cy="1551432"/>
          </a:xfrm>
          <a:prstGeom prst="rect">
            <a:avLst/>
          </a:prstGeom>
        </p:spPr>
      </p:pic>
      <p:pic>
        <p:nvPicPr>
          <p:cNvPr id="6" name="Рисунок 5" descr="Тополь 3.jpg"/>
          <p:cNvPicPr>
            <a:picLocks noChangeAspect="1"/>
          </p:cNvPicPr>
          <p:nvPr/>
        </p:nvPicPr>
        <p:blipFill>
          <a:blip r:embed="rId4" cstate="email"/>
          <a:stretch>
            <a:fillRect/>
          </a:stretch>
        </p:blipFill>
        <p:spPr>
          <a:xfrm>
            <a:off x="7429520" y="3695502"/>
            <a:ext cx="1348441" cy="3162498"/>
          </a:xfrm>
          <a:prstGeom prst="rect">
            <a:avLst/>
          </a:prstGeom>
        </p:spPr>
      </p:pic>
      <p:pic>
        <p:nvPicPr>
          <p:cNvPr id="7" name="Рисунок 6" descr="Тополь 2.jpg"/>
          <p:cNvPicPr>
            <a:picLocks noChangeAspect="1"/>
          </p:cNvPicPr>
          <p:nvPr/>
        </p:nvPicPr>
        <p:blipFill>
          <a:blip r:embed="rId5" cstate="email"/>
          <a:stretch>
            <a:fillRect/>
          </a:stretch>
        </p:blipFill>
        <p:spPr>
          <a:xfrm>
            <a:off x="428596" y="285728"/>
            <a:ext cx="1792224" cy="249631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par>
                          <p:cTn id="8" fill="hold">
                            <p:stCondLst>
                              <p:cond delay="500"/>
                            </p:stCondLst>
                            <p:childTnLst>
                              <p:par>
                                <p:cTn id="9" presetID="13" presetClass="entr" presetSubtype="16"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plus(in)">
                                      <p:cBhvr>
                                        <p:cTn id="11" dur="2000"/>
                                        <p:tgtEl>
                                          <p:spTgt spid="3">
                                            <p:txEl>
                                              <p:pRg st="0" end="0"/>
                                            </p:txEl>
                                          </p:spTgt>
                                        </p:tgtEl>
                                      </p:cBhvr>
                                    </p:animEffect>
                                  </p:childTnLst>
                                </p:cTn>
                              </p:par>
                            </p:childTnLst>
                          </p:cTn>
                        </p:par>
                        <p:par>
                          <p:cTn id="12" fill="hold">
                            <p:stCondLst>
                              <p:cond delay="2500"/>
                            </p:stCondLst>
                            <p:childTnLst>
                              <p:par>
                                <p:cTn id="13" presetID="13" presetClass="entr" presetSubtype="16"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plus(in)">
                                      <p:cBhvr>
                                        <p:cTn id="15" dur="2000"/>
                                        <p:tgtEl>
                                          <p:spTgt spid="7"/>
                                        </p:tgtEl>
                                      </p:cBhvr>
                                    </p:animEffect>
                                  </p:childTnLst>
                                </p:cTn>
                              </p:par>
                            </p:childTnLst>
                          </p:cTn>
                        </p:par>
                        <p:par>
                          <p:cTn id="16" fill="hold">
                            <p:stCondLst>
                              <p:cond delay="4500"/>
                            </p:stCondLst>
                            <p:childTnLst>
                              <p:par>
                                <p:cTn id="17" presetID="21" presetClass="entr" presetSubtype="4"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heel(4)">
                                      <p:cBhvr>
                                        <p:cTn id="19" dur="2000"/>
                                        <p:tgtEl>
                                          <p:spTgt spid="5"/>
                                        </p:tgtEl>
                                      </p:cBhvr>
                                    </p:animEffect>
                                  </p:childTnLst>
                                </p:cTn>
                              </p:par>
                            </p:childTnLst>
                          </p:cTn>
                        </p:par>
                        <p:par>
                          <p:cTn id="20" fill="hold">
                            <p:stCondLst>
                              <p:cond delay="6500"/>
                            </p:stCondLst>
                            <p:childTnLst>
                              <p:par>
                                <p:cTn id="21" presetID="18" presetClass="entr" presetSubtype="12"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strips(downLeft)">
                                      <p:cBhvr>
                                        <p:cTn id="23" dur="500"/>
                                        <p:tgtEl>
                                          <p:spTgt spid="4"/>
                                        </p:tgtEl>
                                      </p:cBhvr>
                                    </p:animEffect>
                                  </p:childTnLst>
                                </p:cTn>
                              </p:par>
                            </p:childTnLst>
                          </p:cTn>
                        </p:par>
                        <p:par>
                          <p:cTn id="24" fill="hold">
                            <p:stCondLst>
                              <p:cond delay="7000"/>
                            </p:stCondLst>
                            <p:childTnLst>
                              <p:par>
                                <p:cTn id="25" presetID="21" presetClass="entr" presetSubtype="4"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heel(4)">
                                      <p:cBhvr>
                                        <p:cTn id="2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dirty="0" smtClean="0"/>
              <a:t>LIME</a:t>
            </a:r>
            <a:endParaRPr lang="ru-RU" dirty="0"/>
          </a:p>
        </p:txBody>
      </p:sp>
      <p:sp>
        <p:nvSpPr>
          <p:cNvPr id="3" name="Содержимое 2"/>
          <p:cNvSpPr>
            <a:spLocks noGrp="1"/>
          </p:cNvSpPr>
          <p:nvPr>
            <p:ph sz="quarter" idx="1"/>
          </p:nvPr>
        </p:nvSpPr>
        <p:spPr/>
        <p:txBody>
          <a:bodyPr/>
          <a:lstStyle/>
          <a:p>
            <a:pPr>
              <a:buNone/>
            </a:pPr>
            <a:r>
              <a:rPr lang="en-US" dirty="0" smtClean="0"/>
              <a:t>Flower of lime “sees” below. Sweet honey of lime was called “</a:t>
            </a:r>
            <a:r>
              <a:rPr lang="en-US" dirty="0" err="1" smtClean="0"/>
              <a:t>lipec</a:t>
            </a:r>
            <a:r>
              <a:rPr lang="en-US" dirty="0" smtClean="0"/>
              <a:t>” before. That is flower as if  awaits meeting  with  bee.</a:t>
            </a:r>
            <a:endParaRPr lang="ru-RU" dirty="0"/>
          </a:p>
        </p:txBody>
      </p:sp>
      <p:pic>
        <p:nvPicPr>
          <p:cNvPr id="4" name="Рисунок 3" descr="Липа 1.jpg"/>
          <p:cNvPicPr>
            <a:picLocks noChangeAspect="1"/>
          </p:cNvPicPr>
          <p:nvPr/>
        </p:nvPicPr>
        <p:blipFill>
          <a:blip r:embed="rId2" cstate="email"/>
          <a:stretch>
            <a:fillRect/>
          </a:stretch>
        </p:blipFill>
        <p:spPr>
          <a:xfrm>
            <a:off x="214282" y="3786190"/>
            <a:ext cx="4319016" cy="2846832"/>
          </a:xfrm>
          <a:prstGeom prst="rect">
            <a:avLst/>
          </a:prstGeom>
        </p:spPr>
      </p:pic>
      <p:pic>
        <p:nvPicPr>
          <p:cNvPr id="5" name="Рисунок 4" descr="Липа 5.jpg"/>
          <p:cNvPicPr>
            <a:picLocks noChangeAspect="1"/>
          </p:cNvPicPr>
          <p:nvPr/>
        </p:nvPicPr>
        <p:blipFill>
          <a:blip r:embed="rId3" cstate="email"/>
          <a:stretch>
            <a:fillRect/>
          </a:stretch>
        </p:blipFill>
        <p:spPr>
          <a:xfrm>
            <a:off x="357158" y="0"/>
            <a:ext cx="1840992" cy="1697736"/>
          </a:xfrm>
          <a:prstGeom prst="rect">
            <a:avLst/>
          </a:prstGeom>
        </p:spPr>
      </p:pic>
      <p:pic>
        <p:nvPicPr>
          <p:cNvPr id="6" name="Рисунок 5" descr="Липа 3.jpg"/>
          <p:cNvPicPr>
            <a:picLocks noChangeAspect="1"/>
          </p:cNvPicPr>
          <p:nvPr/>
        </p:nvPicPr>
        <p:blipFill>
          <a:blip r:embed="rId4" cstate="email"/>
          <a:stretch>
            <a:fillRect/>
          </a:stretch>
        </p:blipFill>
        <p:spPr>
          <a:xfrm>
            <a:off x="6858016" y="2643182"/>
            <a:ext cx="1737360" cy="2703576"/>
          </a:xfrm>
          <a:prstGeom prst="rect">
            <a:avLst/>
          </a:prstGeom>
        </p:spPr>
      </p:pic>
      <p:pic>
        <p:nvPicPr>
          <p:cNvPr id="7" name="Рисунок 6" descr="Липа 2.jpg"/>
          <p:cNvPicPr>
            <a:picLocks noChangeAspect="1"/>
          </p:cNvPicPr>
          <p:nvPr/>
        </p:nvPicPr>
        <p:blipFill>
          <a:blip r:embed="rId5" cstate="email"/>
          <a:stretch>
            <a:fillRect/>
          </a:stretch>
        </p:blipFill>
        <p:spPr>
          <a:xfrm>
            <a:off x="6929454" y="0"/>
            <a:ext cx="1758696" cy="1569720"/>
          </a:xfrm>
          <a:prstGeom prst="rect">
            <a:avLst/>
          </a:prstGeom>
        </p:spPr>
      </p:pic>
      <p:pic>
        <p:nvPicPr>
          <p:cNvPr id="9" name="Рисунок 8" descr="Липа 4.jpg"/>
          <p:cNvPicPr>
            <a:picLocks noChangeAspect="1"/>
          </p:cNvPicPr>
          <p:nvPr/>
        </p:nvPicPr>
        <p:blipFill>
          <a:blip r:embed="rId6" cstate="email"/>
          <a:stretch>
            <a:fillRect/>
          </a:stretch>
        </p:blipFill>
        <p:spPr>
          <a:xfrm>
            <a:off x="4286248" y="3135756"/>
            <a:ext cx="2535945" cy="16019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18" presetClass="entr" presetSubtype="12"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strips(downLeft)">
                                      <p:cBhvr>
                                        <p:cTn id="14" dur="500"/>
                                        <p:tgtEl>
                                          <p:spTgt spid="3">
                                            <p:txEl>
                                              <p:pRg st="0" end="0"/>
                                            </p:txEl>
                                          </p:spTgt>
                                        </p:tgtEl>
                                      </p:cBhvr>
                                    </p:animEffect>
                                  </p:childTnLst>
                                </p:cTn>
                              </p:par>
                            </p:childTnLst>
                          </p:cTn>
                        </p:par>
                        <p:par>
                          <p:cTn id="15" fill="hold">
                            <p:stCondLst>
                              <p:cond delay="1500"/>
                            </p:stCondLst>
                            <p:childTnLst>
                              <p:par>
                                <p:cTn id="16" presetID="21" presetClass="entr" presetSubtype="4"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heel(4)">
                                      <p:cBhvr>
                                        <p:cTn id="18" dur="2000"/>
                                        <p:tgtEl>
                                          <p:spTgt spid="5"/>
                                        </p:tgtEl>
                                      </p:cBhvr>
                                    </p:animEffect>
                                  </p:childTnLst>
                                </p:cTn>
                              </p:par>
                            </p:childTnLst>
                          </p:cTn>
                        </p:par>
                        <p:par>
                          <p:cTn id="19" fill="hold">
                            <p:stCondLst>
                              <p:cond delay="3500"/>
                            </p:stCondLst>
                            <p:childTnLst>
                              <p:par>
                                <p:cTn id="20" presetID="13" presetClass="entr" presetSubtype="16"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plus(in)">
                                      <p:cBhvr>
                                        <p:cTn id="22" dur="2000"/>
                                        <p:tgtEl>
                                          <p:spTgt spid="7"/>
                                        </p:tgtEl>
                                      </p:cBhvr>
                                    </p:animEffect>
                                  </p:childTnLst>
                                </p:cTn>
                              </p:par>
                            </p:childTnLst>
                          </p:cTn>
                        </p:par>
                        <p:par>
                          <p:cTn id="23" fill="hold">
                            <p:stCondLst>
                              <p:cond delay="5500"/>
                            </p:stCondLst>
                            <p:childTnLst>
                              <p:par>
                                <p:cTn id="24" presetID="35" presetClass="entr" presetSubtype="0"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2000"/>
                                        <p:tgtEl>
                                          <p:spTgt spid="4"/>
                                        </p:tgtEl>
                                      </p:cBhvr>
                                    </p:animEffect>
                                    <p:anim calcmode="lin" valueType="num">
                                      <p:cBhvr>
                                        <p:cTn id="27" dur="2000" fill="hold"/>
                                        <p:tgtEl>
                                          <p:spTgt spid="4"/>
                                        </p:tgtEl>
                                        <p:attrNameLst>
                                          <p:attrName>style.rotation</p:attrName>
                                        </p:attrNameLst>
                                      </p:cBhvr>
                                      <p:tavLst>
                                        <p:tav tm="0">
                                          <p:val>
                                            <p:fltVal val="720"/>
                                          </p:val>
                                        </p:tav>
                                        <p:tav tm="100000">
                                          <p:val>
                                            <p:fltVal val="0"/>
                                          </p:val>
                                        </p:tav>
                                      </p:tavLst>
                                    </p:anim>
                                    <p:anim calcmode="lin" valueType="num">
                                      <p:cBhvr>
                                        <p:cTn id="28" dur="2000" fill="hold"/>
                                        <p:tgtEl>
                                          <p:spTgt spid="4"/>
                                        </p:tgtEl>
                                        <p:attrNameLst>
                                          <p:attrName>ppt_h</p:attrName>
                                        </p:attrNameLst>
                                      </p:cBhvr>
                                      <p:tavLst>
                                        <p:tav tm="0">
                                          <p:val>
                                            <p:fltVal val="0"/>
                                          </p:val>
                                        </p:tav>
                                        <p:tav tm="100000">
                                          <p:val>
                                            <p:strVal val="#ppt_h"/>
                                          </p:val>
                                        </p:tav>
                                      </p:tavLst>
                                    </p:anim>
                                    <p:anim calcmode="lin" valueType="num">
                                      <p:cBhvr>
                                        <p:cTn id="29" dur="2000" fill="hold"/>
                                        <p:tgtEl>
                                          <p:spTgt spid="4"/>
                                        </p:tgtEl>
                                        <p:attrNameLst>
                                          <p:attrName>ppt_w</p:attrName>
                                        </p:attrNameLst>
                                      </p:cBhvr>
                                      <p:tavLst>
                                        <p:tav tm="0">
                                          <p:val>
                                            <p:fltVal val="0"/>
                                          </p:val>
                                        </p:tav>
                                        <p:tav tm="100000">
                                          <p:val>
                                            <p:strVal val="#ppt_w"/>
                                          </p:val>
                                        </p:tav>
                                      </p:tavLst>
                                    </p:anim>
                                  </p:childTnLst>
                                </p:cTn>
                              </p:par>
                            </p:childTnLst>
                          </p:cTn>
                        </p:par>
                        <p:par>
                          <p:cTn id="30" fill="hold">
                            <p:stCondLst>
                              <p:cond delay="7500"/>
                            </p:stCondLst>
                            <p:childTnLst>
                              <p:par>
                                <p:cTn id="31" presetID="51" presetClass="entr" presetSubtype="0"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770" decel="100000"/>
                                        <p:tgtEl>
                                          <p:spTgt spid="9"/>
                                        </p:tgtEl>
                                      </p:cBhvr>
                                    </p:animEffect>
                                    <p:animScale>
                                      <p:cBhvr>
                                        <p:cTn id="34" dur="770" decel="100000"/>
                                        <p:tgtEl>
                                          <p:spTgt spid="9"/>
                                        </p:tgtEl>
                                      </p:cBhvr>
                                      <p:from x="10000" y="10000"/>
                                      <p:to x="200000" y="450000"/>
                                    </p:animScale>
                                    <p:animScale>
                                      <p:cBhvr>
                                        <p:cTn id="35" dur="1230" accel="100000" fill="hold">
                                          <p:stCondLst>
                                            <p:cond delay="770"/>
                                          </p:stCondLst>
                                        </p:cTn>
                                        <p:tgtEl>
                                          <p:spTgt spid="9"/>
                                        </p:tgtEl>
                                      </p:cBhvr>
                                      <p:from x="200000" y="450000"/>
                                      <p:to x="100000" y="100000"/>
                                    </p:animScale>
                                    <p:set>
                                      <p:cBhvr>
                                        <p:cTn id="36" dur="770" fill="hold"/>
                                        <p:tgtEl>
                                          <p:spTgt spid="9"/>
                                        </p:tgtEl>
                                        <p:attrNameLst>
                                          <p:attrName>ppt_x</p:attrName>
                                        </p:attrNameLst>
                                      </p:cBhvr>
                                      <p:to>
                                        <p:strVal val="(0.5)"/>
                                      </p:to>
                                    </p:set>
                                    <p:anim from="(0.5)" to="(#ppt_x)" calcmode="lin" valueType="num">
                                      <p:cBhvr>
                                        <p:cTn id="37" dur="1230" accel="100000" fill="hold">
                                          <p:stCondLst>
                                            <p:cond delay="770"/>
                                          </p:stCondLst>
                                        </p:cTn>
                                        <p:tgtEl>
                                          <p:spTgt spid="9"/>
                                        </p:tgtEl>
                                        <p:attrNameLst>
                                          <p:attrName>ppt_x</p:attrName>
                                        </p:attrNameLst>
                                      </p:cBhvr>
                                    </p:anim>
                                    <p:set>
                                      <p:cBhvr>
                                        <p:cTn id="38" dur="770" fill="hold"/>
                                        <p:tgtEl>
                                          <p:spTgt spid="9"/>
                                        </p:tgtEl>
                                        <p:attrNameLst>
                                          <p:attrName>ppt_y</p:attrName>
                                        </p:attrNameLst>
                                      </p:cBhvr>
                                      <p:to>
                                        <p:strVal val="(#ppt_y+0.4)"/>
                                      </p:to>
                                    </p:set>
                                    <p:anim from="(#ppt_y+0.4)" to="(#ppt_y)" calcmode="lin" valueType="num">
                                      <p:cBhvr>
                                        <p:cTn id="39" dur="1230" accel="100000" fill="hold">
                                          <p:stCondLst>
                                            <p:cond delay="770"/>
                                          </p:stCondLst>
                                        </p:cTn>
                                        <p:tgtEl>
                                          <p:spTgt spid="9"/>
                                        </p:tgtEl>
                                        <p:attrNameLst>
                                          <p:attrName>ppt_y</p:attrName>
                                        </p:attrNameLst>
                                      </p:cBhvr>
                                    </p:anim>
                                  </p:childTnLst>
                                </p:cTn>
                              </p:par>
                            </p:childTnLst>
                          </p:cTn>
                        </p:par>
                        <p:par>
                          <p:cTn id="40" fill="hold">
                            <p:stCondLst>
                              <p:cond delay="9500"/>
                            </p:stCondLst>
                            <p:childTnLst>
                              <p:par>
                                <p:cTn id="41" presetID="5" presetClass="entr" presetSubtype="1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checkerboard(across)">
                                      <p:cBhvr>
                                        <p:cTn id="4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Эркер">
  <a:themeElements>
    <a:clrScheme name="Эркер">
      <a:dk1>
        <a:sysClr val="windowText" lastClr="000000"/>
      </a:dk1>
      <a:lt1>
        <a:sysClr val="window" lastClr="FFFFF9"/>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354</TotalTime>
  <Words>422</Words>
  <Application>Microsoft Office PowerPoint</Application>
  <PresentationFormat>Экран (4:3)</PresentationFormat>
  <Paragraphs>81</Paragraphs>
  <Slides>14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Эркер</vt:lpstr>
      <vt:lpstr>Trees of my country</vt:lpstr>
      <vt:lpstr>Birch</vt:lpstr>
      <vt:lpstr>Elm</vt:lpstr>
      <vt:lpstr>Fir</vt:lpstr>
      <vt:lpstr>Willow</vt:lpstr>
      <vt:lpstr>Chestnut</vt:lpstr>
      <vt:lpstr>Maple</vt:lpstr>
      <vt:lpstr>Poplar</vt:lpstr>
      <vt:lpstr>LIME</vt:lpstr>
      <vt:lpstr>Aspen</vt:lpstr>
      <vt:lpstr>Pine</vt:lpstr>
      <vt:lpstr>crossword</vt:lpstr>
      <vt:lpstr>Answers </vt:lpstr>
      <vt:lpstr>Quiz  соотнесите названия деревьев, переставив буквы и найдите перевод</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Admin</dc:creator>
  <cp:lastModifiedBy>Admin</cp:lastModifiedBy>
  <cp:revision>42</cp:revision>
  <dcterms:created xsi:type="dcterms:W3CDTF">2009-10-27T13:12:43Z</dcterms:created>
  <dcterms:modified xsi:type="dcterms:W3CDTF">2009-12-17T03:56:07Z</dcterms:modified>
</cp:coreProperties>
</file>