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96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D4217-A332-4D18-B895-574FFE15C72D}" type="datetimeFigureOut">
              <a:rPr lang="ru-RU" smtClean="0"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39984-191A-4141-9148-3415BA8E8BC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Рисунок в Фрагмен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88913"/>
            <a:ext cx="5688012" cy="6264275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>
          <a:xfrm>
            <a:off x="6443663" y="277813"/>
            <a:ext cx="2243137" cy="1139825"/>
          </a:xfrm>
        </p:spPr>
        <p:txBody>
          <a:bodyPr/>
          <a:lstStyle/>
          <a:p>
            <a:r>
              <a:rPr lang="ru-RU" sz="2800">
                <a:solidFill>
                  <a:srgbClr val="9F89E5"/>
                </a:solidFill>
              </a:rPr>
              <a:t>О. Герике</a:t>
            </a:r>
            <a:br>
              <a:rPr lang="ru-RU" sz="2800">
                <a:solidFill>
                  <a:srgbClr val="9F89E5"/>
                </a:solidFill>
              </a:rPr>
            </a:br>
            <a:r>
              <a:rPr lang="ru-RU" sz="2800">
                <a:solidFill>
                  <a:srgbClr val="9F89E5"/>
                </a:solidFill>
              </a:rPr>
              <a:t>(1602-1686)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g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476250"/>
            <a:ext cx="5257800" cy="5545138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5651500" y="260350"/>
            <a:ext cx="3046413" cy="1139825"/>
          </a:xfrm>
        </p:spPr>
        <p:txBody>
          <a:bodyPr/>
          <a:lstStyle/>
          <a:p>
            <a:r>
              <a:rPr lang="ru-RU" sz="2800">
                <a:solidFill>
                  <a:srgbClr val="9F89E5"/>
                </a:solidFill>
              </a:rPr>
              <a:t>Опытный станок Ампера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Рисунок в Фрагмен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549275"/>
            <a:ext cx="7704137" cy="5689600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971550" y="908050"/>
            <a:ext cx="7561263" cy="1139825"/>
          </a:xfrm>
        </p:spPr>
        <p:txBody>
          <a:bodyPr/>
          <a:lstStyle/>
          <a:p>
            <a:r>
              <a:rPr lang="ru-RU" sz="2800">
                <a:solidFill>
                  <a:srgbClr val="9F89E5"/>
                </a:solidFill>
              </a:rPr>
              <a:t>Подъёмный кран 19 века</a:t>
            </a:r>
            <a:br>
              <a:rPr lang="ru-RU" sz="2800">
                <a:solidFill>
                  <a:srgbClr val="9F89E5"/>
                </a:solidFill>
              </a:rPr>
            </a:br>
            <a:r>
              <a:rPr lang="ru-RU" sz="2800">
                <a:solidFill>
                  <a:srgbClr val="9F89E5"/>
                </a:solidFill>
              </a:rPr>
              <a:t>с электромагнитным захватом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Экран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О. Герике (1602-1686)</vt:lpstr>
      <vt:lpstr>Опытный станок Ампера</vt:lpstr>
      <vt:lpstr>Подъёмный кран 19 века с электромагнитным захватом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О. Герике (1602-1686)</dc:title>
  <dc:creator>Admin</dc:creator>
  <cp:lastModifiedBy>Admin</cp:lastModifiedBy>
  <cp:revision>1</cp:revision>
  <dcterms:created xsi:type="dcterms:W3CDTF">2009-12-08T13:48:39Z</dcterms:created>
  <dcterms:modified xsi:type="dcterms:W3CDTF">2009-12-08T13:50:10Z</dcterms:modified>
</cp:coreProperties>
</file>