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C34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9EB67-710F-409C-87DD-E037396EEA4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91B44A9-2885-4553-A4A5-CDF0789F3A00}">
      <dgm:prSet/>
      <dgm:spPr/>
      <dgm:t>
        <a:bodyPr/>
        <a:lstStyle/>
        <a:p>
          <a:pPr rtl="0"/>
          <a:r>
            <a:rPr lang="ru-RU" b="1" cap="none" spc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Конкурс капитанов</a:t>
          </a:r>
          <a:endParaRPr lang="ru-RU" b="1" cap="none" spc="0" baseline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CACBB6C1-89AF-4819-834B-329944372D0B}" type="parTrans" cxnId="{68AFF078-0995-4283-824F-54FB0F5E1F8C}">
      <dgm:prSet/>
      <dgm:spPr/>
      <dgm:t>
        <a:bodyPr/>
        <a:lstStyle/>
        <a:p>
          <a:endParaRPr lang="ru-RU"/>
        </a:p>
      </dgm:t>
    </dgm:pt>
    <dgm:pt modelId="{04D1655E-719A-480B-852C-96BF293B08B4}" type="sibTrans" cxnId="{68AFF078-0995-4283-824F-54FB0F5E1F8C}">
      <dgm:prSet/>
      <dgm:spPr/>
      <dgm:t>
        <a:bodyPr/>
        <a:lstStyle/>
        <a:p>
          <a:endParaRPr lang="ru-RU"/>
        </a:p>
      </dgm:t>
    </dgm:pt>
    <dgm:pt modelId="{437E0F6F-4267-4465-9AD1-2682A36EDEEA}" type="pres">
      <dgm:prSet presAssocID="{BA29EB67-710F-409C-87DD-E037396EEA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131674-ABDF-4AEB-A521-ABE9BDA94B41}" type="pres">
      <dgm:prSet presAssocID="{791B44A9-2885-4553-A4A5-CDF0789F3A00}" presName="circle1" presStyleLbl="node1" presStyleIdx="0" presStyleCnt="1"/>
      <dgm:spPr/>
    </dgm:pt>
    <dgm:pt modelId="{28779FC9-1D1D-48D3-A089-ACCE393A3C43}" type="pres">
      <dgm:prSet presAssocID="{791B44A9-2885-4553-A4A5-CDF0789F3A00}" presName="space" presStyleCnt="0"/>
      <dgm:spPr/>
    </dgm:pt>
    <dgm:pt modelId="{5F79752A-E8A0-4165-87ED-B072696629CB}" type="pres">
      <dgm:prSet presAssocID="{791B44A9-2885-4553-A4A5-CDF0789F3A00}" presName="rect1" presStyleLbl="alignAcc1" presStyleIdx="0" presStyleCnt="1"/>
      <dgm:spPr/>
      <dgm:t>
        <a:bodyPr/>
        <a:lstStyle/>
        <a:p>
          <a:endParaRPr lang="ru-RU"/>
        </a:p>
      </dgm:t>
    </dgm:pt>
    <dgm:pt modelId="{4BD83908-24D5-405E-B47D-7AC73904D414}" type="pres">
      <dgm:prSet presAssocID="{791B44A9-2885-4553-A4A5-CDF0789F3A0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FF078-0995-4283-824F-54FB0F5E1F8C}" srcId="{BA29EB67-710F-409C-87DD-E037396EEA46}" destId="{791B44A9-2885-4553-A4A5-CDF0789F3A00}" srcOrd="0" destOrd="0" parTransId="{CACBB6C1-89AF-4819-834B-329944372D0B}" sibTransId="{04D1655E-719A-480B-852C-96BF293B08B4}"/>
    <dgm:cxn modelId="{39ED87A2-35EE-4AD1-9139-E5A6129A676D}" type="presOf" srcId="{791B44A9-2885-4553-A4A5-CDF0789F3A00}" destId="{5F79752A-E8A0-4165-87ED-B072696629CB}" srcOrd="0" destOrd="0" presId="urn:microsoft.com/office/officeart/2005/8/layout/target3"/>
    <dgm:cxn modelId="{C14A00D0-2843-4F44-B875-AB498A7FBC62}" type="presOf" srcId="{BA29EB67-710F-409C-87DD-E037396EEA46}" destId="{437E0F6F-4267-4465-9AD1-2682A36EDEEA}" srcOrd="0" destOrd="0" presId="urn:microsoft.com/office/officeart/2005/8/layout/target3"/>
    <dgm:cxn modelId="{B98637CB-9366-4BE8-ADDD-D593C811EF6E}" type="presOf" srcId="{791B44A9-2885-4553-A4A5-CDF0789F3A00}" destId="{4BD83908-24D5-405E-B47D-7AC73904D414}" srcOrd="1" destOrd="0" presId="urn:microsoft.com/office/officeart/2005/8/layout/target3"/>
    <dgm:cxn modelId="{7192CCF2-33A0-4A23-AA4D-AD7F303926CE}" type="presParOf" srcId="{437E0F6F-4267-4465-9AD1-2682A36EDEEA}" destId="{60131674-ABDF-4AEB-A521-ABE9BDA94B41}" srcOrd="0" destOrd="0" presId="urn:microsoft.com/office/officeart/2005/8/layout/target3"/>
    <dgm:cxn modelId="{DAB7A8E4-27DA-43EF-90EC-B2A62EB9D860}" type="presParOf" srcId="{437E0F6F-4267-4465-9AD1-2682A36EDEEA}" destId="{28779FC9-1D1D-48D3-A089-ACCE393A3C43}" srcOrd="1" destOrd="0" presId="urn:microsoft.com/office/officeart/2005/8/layout/target3"/>
    <dgm:cxn modelId="{7A71BE2A-52E9-4957-9343-859EB0583BE8}" type="presParOf" srcId="{437E0F6F-4267-4465-9AD1-2682A36EDEEA}" destId="{5F79752A-E8A0-4165-87ED-B072696629CB}" srcOrd="2" destOrd="0" presId="urn:microsoft.com/office/officeart/2005/8/layout/target3"/>
    <dgm:cxn modelId="{88D7544E-FBAD-4733-BAE6-701BD9E26EDF}" type="presParOf" srcId="{437E0F6F-4267-4465-9AD1-2682A36EDEEA}" destId="{4BD83908-24D5-405E-B47D-7AC73904D4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1CC2E1-11CC-4104-A808-3CC9E47450F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28C694-9EA9-469B-9276-95E7DFA4D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428760"/>
          </a:xfr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angle"/>
            <a:bevelB/>
          </a:sp3d>
        </p:spPr>
        <p:txBody>
          <a:bodyPr/>
          <a:lstStyle/>
          <a:p>
            <a:r>
              <a:rPr lang="ru-RU" sz="4000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Литературная гостиная вас ждёт!   </a:t>
            </a:r>
            <a:endParaRPr lang="ru-RU" sz="4000" dirty="0">
              <a:ln>
                <a:solidFill>
                  <a:srgbClr val="00B0F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6858048" cy="42148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Мои документы\фотографии\литературная гостиная\DSCN1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14290"/>
            <a:ext cx="7131692" cy="4429156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>
            <a:off x="0" y="0"/>
            <a:ext cx="914400" cy="914400"/>
          </a:xfrm>
          <a:prstGeom prst="star5">
            <a:avLst>
              <a:gd name="adj" fmla="val 1604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~PP1703.WAV">
            <a:hlinkClick r:id="" action="ppaction://media"/>
          </p:cNvPr>
          <p:cNvPicPr>
            <a:picLocks noRot="1" noChangeAspect="1"/>
          </p:cNvPicPr>
          <p:nvPr>
            <a:wavAudioFile r:embed="rId2" name="~PP1703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sndAc>
      <p:stSnd>
        <p:snd r:embed="rId4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5  0.031 0.0413  C 0.031 0.06529  0.017 0.08394  0 0.08394  C -0.017 0.08394  -0.031 0.1026  -0.031 0.12525  C -0.031 0.1479  -0.017 0.16655  0 0.16655  C 0.017 0.16655  0.031 0.1852  0.031 0.20786  C 0.031 0.23051  0.017 0.24916  0 0.24916  C -0.017 0.24916  -0.031 0.26781  -0.031 0.2918  C -0.031 0.31445  -0.017 0.3331  0 0.3331  C 0.017 0.3331  0.031 0.31445  0.031 0.2918  C 0.031 0.26781  0.017 0.24916  0 0.24916  C -0.017 0.24916  -0.031 0.23051  -0.031 0.20786  C -0.031 0.1852  -0.017 0.16655  0 0.16655  C 0.017 0.16655  0.031 0.1479  0.031 0.12525  C 0.031 0.1026  0.017 0.08394  0 0.08394  C -0.017 0.08394  -0.031 0.06529  -0.031 0.0413  C -0.031 0.01865  -0.017 0  0 0  Z" pathEditMode="relative" ptsTypes="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allAtOnce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Татьяна\Мои документы\фотографии\литературная гостиная\DSCN1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 АЙКОВСКИЙ ВДОХНОВЛЯЕТ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215206" y="5357826"/>
            <a:ext cx="1500198" cy="1214446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Татьяна\Мои документы\фотографии\литературная гостиная\DSCN1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57200" y="152400"/>
          <a:ext cx="8229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лыбающееся лицо 5"/>
          <p:cNvSpPr/>
          <p:nvPr/>
        </p:nvSpPr>
        <p:spPr>
          <a:xfrm>
            <a:off x="7072330" y="5357826"/>
            <a:ext cx="1285884" cy="1214446"/>
          </a:xfrm>
          <a:prstGeom prst="smileyFac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Татьяна\Мои документы\фотографии\литературная гостиная\DSCN1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714488"/>
            <a:ext cx="6096000" cy="4572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00198"/>
          </a:xfr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dirty="0" smtClean="0"/>
              <a:t>    «Я памятник воздвиг себе…»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Татьяна\Мои документы\фотографии\литературная гостиная\DSCN1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ru-RU" sz="6000" dirty="0" smtClean="0"/>
              <a:t>    </a:t>
            </a:r>
            <a:r>
              <a:rPr lang="ru-RU" sz="6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Жюри</a:t>
            </a:r>
            <a:r>
              <a:rPr lang="ru-RU" sz="6000" dirty="0" smtClean="0"/>
              <a:t> за работой</a:t>
            </a:r>
            <a:endParaRPr lang="ru-RU" sz="6000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7286644" y="5214950"/>
            <a:ext cx="1714512" cy="1428760"/>
          </a:xfrm>
          <a:prstGeom prst="actionButtonHelp">
            <a:avLst/>
          </a:prstGeom>
          <a:solidFill>
            <a:srgbClr val="0070C0"/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Татьяна\Мои документы\фотографии\литературная гостиная\DSCN1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  <a:solidFill>
            <a:schemeClr val="accent3">
              <a:lumMod val="75000"/>
            </a:schemeClr>
          </a:solidFill>
          <a:ln>
            <a:solidFill>
              <a:srgbClr val="EC34B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/>
          <a:p>
            <a:r>
              <a:rPr lang="ru-RU" sz="4800" dirty="0" smtClean="0"/>
              <a:t>   Любите сказки Пушкина</a:t>
            </a:r>
            <a:endParaRPr lang="ru-RU" sz="4800" dirty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7572396" y="5715016"/>
            <a:ext cx="1400180" cy="685800"/>
          </a:xfrm>
          <a:prstGeom prst="flowChartMerg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Татьяна\Мои документы\фотографии\литературная гостиная\DSCN1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C34BC"/>
          </a:solidFill>
          <a:effectLst>
            <a:reflection blurRad="6350" stA="50000" endA="300" endPos="55500" dist="50800" dir="5400000" sy="-100000" algn="bl" rotWithShape="0"/>
          </a:effectLst>
          <a:scene3d>
            <a:camera prst="perspectiveRelaxed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6600" dirty="0" smtClean="0"/>
              <a:t>   Секреты из ларца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Мои документы\фотографии\литературная гостиная\DSCN1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562088"/>
          </a:xfrm>
          <a:solidFill>
            <a:srgbClr val="FFFF00"/>
          </a:solidFill>
          <a:ln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>
            <a:prstTxWarp prst="textPlain">
              <a:avLst/>
            </a:prstTxWarp>
            <a:sp3d extrusionH="57150">
              <a:bevelT w="50800" h="38100" prst="riblet"/>
            </a:sp3d>
          </a:bodyPr>
          <a:lstStyle/>
          <a:p>
            <a:r>
              <a:rPr lang="ru-RU" dirty="0" smtClean="0"/>
              <a:t>         Золотые медали чемпионов </a:t>
            </a:r>
            <a:endParaRPr lang="ru-RU" dirty="0"/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142844" y="5286388"/>
            <a:ext cx="1216152" cy="1216152"/>
          </a:xfrm>
          <a:prstGeom prst="quadArrowCallout">
            <a:avLst/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Татьяна\Мои документы\фотографии\литературная гостиная\DSCN16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00166" y="200024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  <a:solidFill>
            <a:srgbClr val="EC34BC"/>
          </a:solidFill>
          <a:ln w="76200">
            <a:solidFill>
              <a:srgbClr val="EC34BC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  <a:sp3d>
            <a:bevelT w="101600" prst="riblet"/>
          </a:sp3d>
        </p:spPr>
        <p:txBody>
          <a:bodyPr/>
          <a:lstStyle/>
          <a:p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r>
              <a:rPr lang="ru-RU" sz="7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ПОБЕДИТЕЛИ</a:t>
            </a:r>
            <a:endParaRPr lang="ru-RU" sz="72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7429520" y="1071546"/>
            <a:ext cx="1485904" cy="1643074"/>
          </a:xfrm>
          <a:prstGeom prst="star5">
            <a:avLst>
              <a:gd name="adj" fmla="val 22897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EC34B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Татьяна\Мои документы\фотографии\литературная гостиная\DSCN1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  <a:gradFill flip="none" rotWithShape="1">
            <a:gsLst>
              <a:gs pos="0">
                <a:schemeClr val="accent4">
                  <a:tint val="74000"/>
                </a:schemeClr>
              </a:gs>
              <a:gs pos="49000">
                <a:schemeClr val="accent4">
                  <a:tint val="96000"/>
                  <a:shade val="84000"/>
                  <a:satMod val="110000"/>
                </a:schemeClr>
              </a:gs>
              <a:gs pos="49100">
                <a:schemeClr val="accent4">
                  <a:shade val="55000"/>
                  <a:satMod val="150000"/>
                </a:schemeClr>
              </a:gs>
              <a:gs pos="92000">
                <a:schemeClr val="accent4">
                  <a:tint val="98000"/>
                  <a:shade val="90000"/>
                  <a:satMod val="128000"/>
                </a:schemeClr>
              </a:gs>
              <a:gs pos="100000">
                <a:schemeClr val="accent4">
                  <a:tint val="90000"/>
                  <a:shade val="97000"/>
                  <a:satMod val="128000"/>
                </a:scheme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9000" dist="25400" dir="5400000" rotWithShape="0">
              <a:schemeClr val="accent4">
                <a:shade val="33000"/>
                <a:alpha val="83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Александр Сергеевич </a:t>
            </a:r>
            <a:r>
              <a:rPr lang="ru-RU" sz="4000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Мушоряпов</a:t>
            </a:r>
            <a:r>
              <a:rPr lang="ru-RU" sz="4000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.</a:t>
            </a:r>
            <a:br>
              <a:rPr lang="ru-RU" sz="4000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ru-RU" sz="4000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            Чем не Пушкин?</a:t>
            </a:r>
            <a:endParaRPr lang="ru-RU" sz="4000" i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Татьяна\Мои документы\фотографии\литературная гостиная\DSCN1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219200"/>
          </a:xfrm>
          <a:solidFill>
            <a:srgbClr val="00B0F0"/>
          </a:solidFill>
          <a:ln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6000" dirty="0" smtClean="0">
                <a:ln w="3200">
                  <a:solidFill>
                    <a:schemeClr val="accent4">
                      <a:lumMod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       Спор двух поэтов</a:t>
            </a:r>
            <a:endParaRPr lang="ru-RU" sz="6000" dirty="0">
              <a:ln w="3200">
                <a:solidFill>
                  <a:schemeClr val="accent4">
                    <a:lumMod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643702" y="5143512"/>
            <a:ext cx="2214578" cy="1214446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Татьяна\Мои документы\фотографии\литературная гостиная\DSCN1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9200"/>
          </a:xfrm>
          <a:scene3d>
            <a:camera prst="isometricOffAxis2Left"/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ln w="3200">
                  <a:solidFill>
                    <a:srgbClr val="FF0000">
                      <a:alpha val="25000"/>
                    </a:srgb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   «У лукоморья дуб зелёный»</a:t>
            </a:r>
            <a:endParaRPr lang="ru-RU" dirty="0">
              <a:ln w="3200">
                <a:solidFill>
                  <a:srgbClr val="FF0000">
                    <a:alpha val="25000"/>
                  </a:srgbClr>
                </a:solidFill>
                <a:prstDash val="solid"/>
                <a:round/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Татьяна\Мои документы\фотографии\литературная гостиная\DSCN1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928826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6000" dirty="0" smtClean="0"/>
              <a:t>Учёные коты»-вперёд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Татьяна\Мои документы\фотографии\литературная гостиная\DSCN1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1428736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2205030"/>
          </a:xfrm>
          <a:solidFill>
            <a:srgbClr val="FF0000"/>
          </a:solidFill>
          <a:ln>
            <a:prstDash val="solid"/>
          </a:ln>
          <a:effectLst/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Объяснение в любви  жюри</a:t>
            </a: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4071934" y="4572008"/>
            <a:ext cx="500066" cy="55721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Татьяна\Мои документы\фотографии\литературная гостиная\DSCN1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1714488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357214"/>
            <a:ext cx="7972452" cy="3143272"/>
          </a:xfrm>
          <a:solidFill>
            <a:srgbClr val="00B050"/>
          </a:solidFill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dirty="0" smtClean="0"/>
              <a:t>«Современники»       из 4 класса</a:t>
            </a:r>
            <a:endParaRPr lang="ru-RU" sz="7200" dirty="0"/>
          </a:p>
        </p:txBody>
      </p:sp>
      <p:sp>
        <p:nvSpPr>
          <p:cNvPr id="5" name="Солнце 4"/>
          <p:cNvSpPr/>
          <p:nvPr/>
        </p:nvSpPr>
        <p:spPr>
          <a:xfrm>
            <a:off x="6500826" y="1857364"/>
            <a:ext cx="2271722" cy="164307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Татьяна\Мои документы\фотографии\литературная гостиная\DSCN1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 w="76200">
            <a:solidFill>
              <a:srgbClr val="EC34B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01600" prst="riblet"/>
          </a:sp3d>
        </p:spPr>
        <p:txBody>
          <a:bodyPr>
            <a:normAutofit fontScale="90000"/>
          </a:bodyPr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Уже ль та самая Татьяна?                         Я не верю!!!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42844" y="5143512"/>
            <a:ext cx="2000264" cy="1500198"/>
          </a:xfrm>
          <a:prstGeom prst="rightArrow">
            <a:avLst/>
          </a:prstGeom>
          <a:solidFill>
            <a:srgbClr val="EC3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Татьяна\Мои документы\фотографии\литературная гостиная\DSCN1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433514"/>
          </a:xfrm>
          <a:solidFill>
            <a:schemeClr val="accent4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lgDashDotDot"/>
          </a:ln>
          <a:scene3d>
            <a:camera prst="perspectiveContrastingRightFacing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Поэты нашего времени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7286644" y="5429264"/>
            <a:ext cx="1571636" cy="1214446"/>
          </a:xfrm>
          <a:prstGeom prst="flowChartMultidocument">
            <a:avLst/>
          </a:prstGeom>
          <a:solidFill>
            <a:srgbClr val="EC3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</TotalTime>
  <Words>82</Words>
  <Application>Microsoft Office PowerPoint</Application>
  <PresentationFormat>Экран (4:3)</PresentationFormat>
  <Paragraphs>18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Александр Сергеевич Мушоряпов.              Чем не Пушкин?</vt:lpstr>
      <vt:lpstr>        Спор двух поэтов</vt:lpstr>
      <vt:lpstr>    «У лукоморья дуб зелёный»</vt:lpstr>
      <vt:lpstr>«Учёные коты»-вперёд!</vt:lpstr>
      <vt:lpstr>Объяснение в любви  жюри</vt:lpstr>
      <vt:lpstr>«Современники»       из 4 класса</vt:lpstr>
      <vt:lpstr>Уже ль та самая Татьяна?                         Я не верю!!!</vt:lpstr>
      <vt:lpstr>       Поэты нашего времени</vt:lpstr>
      <vt:lpstr>Ч АЙКОВСКИЙ ВДОХНОВЛЯЕТ</vt:lpstr>
      <vt:lpstr>Слайд 11</vt:lpstr>
      <vt:lpstr>    «Я памятник воздвиг себе…»  </vt:lpstr>
      <vt:lpstr>    Жюри за работой</vt:lpstr>
      <vt:lpstr>   Любите сказки Пушкина</vt:lpstr>
      <vt:lpstr>   Секреты из ларца</vt:lpstr>
      <vt:lpstr>         Золотые медали чемпионов </vt:lpstr>
      <vt:lpstr>                  ПОБЕДИТЕЛИ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25</cp:revision>
  <dcterms:created xsi:type="dcterms:W3CDTF">2009-03-03T14:27:27Z</dcterms:created>
  <dcterms:modified xsi:type="dcterms:W3CDTF">2010-01-10T10:41:06Z</dcterms:modified>
</cp:coreProperties>
</file>