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74" r:id="rId2"/>
    <p:sldId id="276" r:id="rId3"/>
    <p:sldId id="279" r:id="rId4"/>
    <p:sldId id="275" r:id="rId5"/>
    <p:sldId id="277" r:id="rId6"/>
    <p:sldId id="27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7577E-AC3E-43E6-958A-39442B7B89A4}" type="datetimeFigureOut">
              <a:rPr lang="ru-RU" smtClean="0"/>
              <a:pPr/>
              <a:t>23.12.2009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5C7E3-5E4B-4D1E-B6A7-55BF89DCCA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A0A0-F9A8-4A73-B13E-078E93100DBE}" type="datetimeFigureOut">
              <a:rPr lang="ru-RU" smtClean="0"/>
              <a:pPr/>
              <a:t>23.12.2009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9CBA-DA8B-4B16-9FDA-B54B56AE17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A0A0-F9A8-4A73-B13E-078E93100DBE}" type="datetimeFigureOut">
              <a:rPr lang="ru-RU" smtClean="0"/>
              <a:pPr/>
              <a:t>23.12.2009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9CBA-DA8B-4B16-9FDA-B54B56AE17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A0A0-F9A8-4A73-B13E-078E93100DBE}" type="datetimeFigureOut">
              <a:rPr lang="ru-RU" smtClean="0"/>
              <a:pPr/>
              <a:t>23.12.2009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9CBA-DA8B-4B16-9FDA-B54B56AE17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A0A0-F9A8-4A73-B13E-078E93100DBE}" type="datetimeFigureOut">
              <a:rPr lang="ru-RU" smtClean="0"/>
              <a:pPr/>
              <a:t>23.12.2009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9CBA-DA8B-4B16-9FDA-B54B56AE17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A0A0-F9A8-4A73-B13E-078E93100DBE}" type="datetimeFigureOut">
              <a:rPr lang="ru-RU" smtClean="0"/>
              <a:pPr/>
              <a:t>23.12.2009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9CBA-DA8B-4B16-9FDA-B54B56AE17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A0A0-F9A8-4A73-B13E-078E93100DBE}" type="datetimeFigureOut">
              <a:rPr lang="ru-RU" smtClean="0"/>
              <a:pPr/>
              <a:t>23.12.2009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9CBA-DA8B-4B16-9FDA-B54B56AE17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A0A0-F9A8-4A73-B13E-078E93100DBE}" type="datetimeFigureOut">
              <a:rPr lang="ru-RU" smtClean="0"/>
              <a:pPr/>
              <a:t>23.12.2009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9CBA-DA8B-4B16-9FDA-B54B56AE17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A0A0-F9A8-4A73-B13E-078E93100DBE}" type="datetimeFigureOut">
              <a:rPr lang="ru-RU" smtClean="0"/>
              <a:pPr/>
              <a:t>23.12.2009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9CBA-DA8B-4B16-9FDA-B54B56AE17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A0A0-F9A8-4A73-B13E-078E93100DBE}" type="datetimeFigureOut">
              <a:rPr lang="ru-RU" smtClean="0"/>
              <a:pPr/>
              <a:t>23.12.2009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9CBA-DA8B-4B16-9FDA-B54B56AE17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A0A0-F9A8-4A73-B13E-078E93100DBE}" type="datetimeFigureOut">
              <a:rPr lang="ru-RU" smtClean="0"/>
              <a:pPr/>
              <a:t>23.12.2009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9CBA-DA8B-4B16-9FDA-B54B56AE17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A0A0-F9A8-4A73-B13E-078E93100DBE}" type="datetimeFigureOut">
              <a:rPr lang="ru-RU" smtClean="0"/>
              <a:pPr/>
              <a:t>23.12.2009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9CBA-DA8B-4B16-9FDA-B54B56AE17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CA0A0-F9A8-4A73-B13E-078E93100DBE}" type="datetimeFigureOut">
              <a:rPr lang="ru-RU" smtClean="0"/>
              <a:pPr/>
              <a:t>23.12.2009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99CBA-DA8B-4B16-9FDA-B54B56AE17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Домашние вещи могут быть опасными!</a:t>
            </a:r>
            <a:endParaRPr lang="ru-RU" dirty="0"/>
          </a:p>
        </p:txBody>
      </p:sp>
      <p:pic>
        <p:nvPicPr>
          <p:cNvPr id="4" name="Содержимое 3" descr="RSCN6235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8715436" cy="6286544"/>
          </a:xfrm>
        </p:spPr>
      </p:pic>
      <p:sp>
        <p:nvSpPr>
          <p:cNvPr id="5" name="TextBox 4"/>
          <p:cNvSpPr txBox="1"/>
          <p:nvPr/>
        </p:nvSpPr>
        <p:spPr>
          <a:xfrm>
            <a:off x="2071670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3214686"/>
            <a:ext cx="58579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2786059"/>
            <a:ext cx="571503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ОПАСНО</a:t>
            </a:r>
            <a:endParaRPr lang="ru-RU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038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SCN6270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285728"/>
            <a:ext cx="8358246" cy="621510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5643570" y="4929198"/>
            <a:ext cx="3174388" cy="16004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Дом в порядке содержи: 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Вилки, ножницы, ножи,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иголки, и булавки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Ты на место положи.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14480" y="357166"/>
            <a:ext cx="664373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 предметами острыми будь осторожен,</a:t>
            </a:r>
          </a:p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Ими ты больно пораниться можешь!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22293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62623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285728"/>
            <a:ext cx="8572560" cy="6215106"/>
          </a:xfrm>
        </p:spPr>
      </p:pic>
      <p:sp>
        <p:nvSpPr>
          <p:cNvPr id="7" name="TextBox 6"/>
          <p:cNvSpPr txBox="1"/>
          <p:nvPr/>
        </p:nvSpPr>
        <p:spPr>
          <a:xfrm>
            <a:off x="5643570" y="285728"/>
            <a:ext cx="3143272" cy="16004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 </a:t>
            </a: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Витамины и вкусны,</a:t>
            </a:r>
          </a:p>
          <a:p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И полезны, и важны.</a:t>
            </a:r>
          </a:p>
          <a:p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Только помните, друзья.</a:t>
            </a:r>
          </a:p>
          <a:p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Их без меры есть нельзя.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5072074"/>
            <a:ext cx="621510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Моющие средства и лекарства</a:t>
            </a:r>
          </a:p>
          <a:p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Никогда в рот не бери! Опасно!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3587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VETA\картинки\img0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14290"/>
            <a:ext cx="1928826" cy="285752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1027" name="Picture 3" descr="D:\SVETA\картинки\img0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214290"/>
            <a:ext cx="1785950" cy="285752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1028" name="Picture 4" descr="D:\SVETA\картинки\img0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-250065" y="750075"/>
            <a:ext cx="2857520" cy="17859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1029" name="Picture 5" descr="D:\SVETA\картинки\img0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214290"/>
            <a:ext cx="2000264" cy="285752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1030" name="Picture 6" descr="D:\SVETA\картинки\img06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000504"/>
            <a:ext cx="2000264" cy="2570169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1031" name="Picture 7" descr="D:\SVETA\картинки\img06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4857752" y="4000504"/>
            <a:ext cx="1906588" cy="257176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1032" name="Picture 8" descr="D:\SVETA\картинки\img065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72330" y="4000504"/>
            <a:ext cx="1857388" cy="2571768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1033" name="Picture 9" descr="D:\SVETA\картинки\img061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00298" y="4000504"/>
            <a:ext cx="1928826" cy="2571768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71472" y="3071810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«Четвертый лишний»</a:t>
            </a:r>
            <a:endParaRPr lang="ru-RU" sz="4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7846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SCN62684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285728"/>
            <a:ext cx="8715436" cy="6286544"/>
          </a:xfrm>
        </p:spPr>
      </p:pic>
      <p:sp>
        <p:nvSpPr>
          <p:cNvPr id="5" name="TextBox 4"/>
          <p:cNvSpPr txBox="1"/>
          <p:nvPr/>
        </p:nvSpPr>
        <p:spPr>
          <a:xfrm>
            <a:off x="571472" y="4786322"/>
            <a:ext cx="3762761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Учись на кухне помогать,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Посуду мыть и вытирать,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А к газу ты не подходи –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Сперва немного подрасти!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3573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При пожаре надо знать…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D:\SVETA\картинки\img07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57752" y="3786190"/>
            <a:ext cx="2356658" cy="28387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b="1" dirty="0" smtClean="0"/>
              <a:t>Если огонь небольшой, можно попробовать затушить его.</a:t>
            </a:r>
            <a:endParaRPr lang="ru-RU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2"/>
            <a:ext cx="4041775" cy="89375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 smtClean="0"/>
              <a:t>Надо сразу же покинуть помещение и сообщить о пожаре, позвонив по телефону 01.</a:t>
            </a:r>
            <a:endParaRPr lang="ru-RU" sz="1800" b="1" dirty="0"/>
          </a:p>
        </p:txBody>
      </p:sp>
      <p:pic>
        <p:nvPicPr>
          <p:cNvPr id="2051" name="Picture 3" descr="D:\SVETA\картинки\img0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2357430"/>
            <a:ext cx="2286016" cy="25003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2053" name="Picture 5" descr="D:\SVETA\картинки\img0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2571744"/>
            <a:ext cx="2249479" cy="271464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2050" name="Picture 2" descr="D:\SVETA\картинки\img0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 bwMode="auto">
          <a:xfrm>
            <a:off x="428596" y="4000504"/>
            <a:ext cx="2438400" cy="26432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  <p:custDataLst>
      <p:tags r:id="rId1"/>
    </p:custDataLst>
  </p:cSld>
  <p:clrMapOvr>
    <a:masterClrMapping/>
  </p:clrMapOvr>
  <p:transition advTm="2023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8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6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2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3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5|1.2|2|2.6|1|1|2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</TotalTime>
  <Words>129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Домашние вещи могут быть опасными!</vt:lpstr>
      <vt:lpstr>Слайд 2</vt:lpstr>
      <vt:lpstr>Слайд 3</vt:lpstr>
      <vt:lpstr>Слайд 4</vt:lpstr>
      <vt:lpstr>Слайд 5</vt:lpstr>
      <vt:lpstr>При пожаре надо знать…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безопасности жизнедеятельности.</dc:title>
  <dc:creator>ANDREY</dc:creator>
  <cp:lastModifiedBy>ANDREY</cp:lastModifiedBy>
  <cp:revision>14</cp:revision>
  <dcterms:created xsi:type="dcterms:W3CDTF">2009-10-19T11:10:44Z</dcterms:created>
  <dcterms:modified xsi:type="dcterms:W3CDTF">2009-12-23T13:00:15Z</dcterms:modified>
</cp:coreProperties>
</file>