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446" y="-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8993-DECB-4358-969E-6029448CA9E1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CD1C7-4F08-4F1F-A63F-63FE49F2E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CD1C7-4F08-4F1F-A63F-63FE49F2E81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68207-1B5B-46D0-943E-B06E22A117BD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C75A-6C15-4FD5-B2D4-EF4530AF1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21" Type="http://schemas.openxmlformats.org/officeDocument/2006/relationships/image" Target="../media/image20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gif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60.jpeg"/><Relationship Id="rId7" Type="http://schemas.openxmlformats.org/officeDocument/2006/relationships/image" Target="../media/image64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6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72.jpeg"/><Relationship Id="rId7" Type="http://schemas.openxmlformats.org/officeDocument/2006/relationships/image" Target="../media/image20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gif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77.jpeg"/><Relationship Id="rId7" Type="http://schemas.openxmlformats.org/officeDocument/2006/relationships/image" Target="../media/image55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gif"/><Relationship Id="rId5" Type="http://schemas.openxmlformats.org/officeDocument/2006/relationships/image" Target="../media/image79.jpeg"/><Relationship Id="rId10" Type="http://schemas.openxmlformats.org/officeDocument/2006/relationships/image" Target="../media/image82.gif"/><Relationship Id="rId4" Type="http://schemas.openxmlformats.org/officeDocument/2006/relationships/image" Target="../media/image78.jpeg"/><Relationship Id="rId9" Type="http://schemas.openxmlformats.org/officeDocument/2006/relationships/image" Target="../media/image8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83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gif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6.gi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gif"/><Relationship Id="rId4" Type="http://schemas.openxmlformats.org/officeDocument/2006/relationships/image" Target="../media/image10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39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25.gif"/><Relationship Id="rId4" Type="http://schemas.openxmlformats.org/officeDocument/2006/relationships/image" Target="../media/image3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46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5.gif"/><Relationship Id="rId7" Type="http://schemas.openxmlformats.org/officeDocument/2006/relationships/image" Target="../media/image25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43.gif"/><Relationship Id="rId4" Type="http://schemas.openxmlformats.org/officeDocument/2006/relationships/image" Target="../media/image44.gif"/><Relationship Id="rId9" Type="http://schemas.openxmlformats.org/officeDocument/2006/relationships/image" Target="../media/image5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252bc6635201546e09a57ec8621ad6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8" y="6215074"/>
            <a:ext cx="2714644" cy="269566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 descr="1f77d9d3f71104a33c4a74560d156df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0" y="1785918"/>
            <a:ext cx="1166814" cy="1166814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c896a83cf79fa8ff242f60efc85e0f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0" y="3357554"/>
            <a:ext cx="542925" cy="647700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3fd2bc5174792937992e86ba0a0817e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24" y="3214678"/>
            <a:ext cx="542925" cy="647700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5eab6c00a093bcc1fec913a7cf36934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6" y="1714480"/>
            <a:ext cx="1309690" cy="1309690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6f0068207ca428046fdc64671d17350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802" y="4429124"/>
            <a:ext cx="952500" cy="952500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8cc67ae9b005b3980775be543099b83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70" y="1500166"/>
            <a:ext cx="1166814" cy="1166814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6b0854ce81b16e965132165f8b22494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562" y="4643438"/>
            <a:ext cx="952500" cy="952500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fd83356797bdf08dea8b8fc06ad92f45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071934"/>
            <a:ext cx="2006746" cy="1471614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de518562ccd552c65114041ca99cd6fa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3050" y="571472"/>
            <a:ext cx="581025" cy="647700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18fdd2999607b1542c8522e142a6fd61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90" y="1857356"/>
            <a:ext cx="1028843" cy="1076328"/>
          </a:xfrm>
          <a:prstGeom prst="rect">
            <a:avLst/>
          </a:prstGeom>
          <a:ln>
            <a:noFill/>
          </a:ln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91d53da33ef17c8d6dc80dc38eb76c74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8" y="2071670"/>
            <a:ext cx="1095376" cy="1095376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7fa1ac66dc881772b531c9e61d30418b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28" y="571472"/>
            <a:ext cx="552450" cy="647700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 descr="712b40867df68ee12d5aa32bc088f931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8670" y="571472"/>
            <a:ext cx="600075" cy="647700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 descr="414e5902f900b02dfe2ad525da461a39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28934" y="1928794"/>
            <a:ext cx="823634" cy="933452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 descr="d61213d413868db2f0e92be3b51ca2c1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00306" y="4000496"/>
            <a:ext cx="1238252" cy="1238252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12fc5112a2cb9d0554fb9ebccfe3ad50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29264" y="1643042"/>
            <a:ext cx="1166814" cy="1166814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 descr="712b40867df68ee12d5aa32bc088f931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6256" y="4500562"/>
            <a:ext cx="785818" cy="848185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 descr="6f0068207ca428046fdc64671d17350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8" y="4643438"/>
            <a:ext cx="952500" cy="952500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 descr="18fdd2999607b1542c8522e142a6fd61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15" y="4357686"/>
            <a:ext cx="993805" cy="1039673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 descr="0a8186ba4dfde08a51cf2348ecf2696d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0042" y="5222792"/>
            <a:ext cx="1857388" cy="186857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6" name="Рисунок 35" descr="9e7e3993f583d103cb64cd0748654de0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43380" y="175478"/>
            <a:ext cx="1143008" cy="17866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8" name="Рисунок 37" descr="star13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57826" y="3143240"/>
            <a:ext cx="866780" cy="866780"/>
          </a:xfrm>
          <a:prstGeom prst="rect">
            <a:avLst/>
          </a:prstGeom>
        </p:spPr>
      </p:pic>
      <p:pic>
        <p:nvPicPr>
          <p:cNvPr id="39" name="Рисунок 38" descr="star13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7232" y="7500958"/>
            <a:ext cx="866780" cy="866780"/>
          </a:xfrm>
          <a:prstGeom prst="rect">
            <a:avLst/>
          </a:prstGeom>
        </p:spPr>
      </p:pic>
      <p:pic>
        <p:nvPicPr>
          <p:cNvPr id="40" name="Рисунок 39" descr="star13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14620" y="5643570"/>
            <a:ext cx="866780" cy="866780"/>
          </a:xfrm>
          <a:prstGeom prst="rect">
            <a:avLst/>
          </a:prstGeom>
        </p:spPr>
      </p:pic>
      <p:pic>
        <p:nvPicPr>
          <p:cNvPr id="41" name="Рисунок 40" descr="star13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0570" y="5929322"/>
            <a:ext cx="866780" cy="866780"/>
          </a:xfrm>
          <a:prstGeom prst="rect">
            <a:avLst/>
          </a:prstGeom>
        </p:spPr>
      </p:pic>
      <p:pic>
        <p:nvPicPr>
          <p:cNvPr id="42" name="Рисунок 41" descr="star13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71612" y="3286116"/>
            <a:ext cx="866780" cy="866780"/>
          </a:xfrm>
          <a:prstGeom prst="rect">
            <a:avLst/>
          </a:prstGeom>
        </p:spPr>
      </p:pic>
      <p:pic>
        <p:nvPicPr>
          <p:cNvPr id="43" name="Рисунок 42" descr="star13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57826" y="642910"/>
            <a:ext cx="866780" cy="866780"/>
          </a:xfrm>
          <a:prstGeom prst="rect">
            <a:avLst/>
          </a:prstGeom>
        </p:spPr>
      </p:pic>
      <p:pic>
        <p:nvPicPr>
          <p:cNvPr id="44" name="Рисунок 43" descr="star13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4554" y="1000100"/>
            <a:ext cx="866780" cy="866780"/>
          </a:xfrm>
          <a:prstGeom prst="rect">
            <a:avLst/>
          </a:prstGeom>
        </p:spPr>
      </p:pic>
      <p:pic>
        <p:nvPicPr>
          <p:cNvPr id="45" name="Рисунок 44" descr="star13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57496" y="8001024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95102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  <a:p>
            <a:endParaRPr lang="ru-RU" sz="3400" b="1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nsolas" pitchFamily="49" charset="0"/>
            </a:endParaRPr>
          </a:p>
        </p:txBody>
      </p:sp>
      <p:pic>
        <p:nvPicPr>
          <p:cNvPr id="3" name="Рисунок 2" descr="25fe3f976de42f5a89c5ab9a5468545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3428992"/>
            <a:ext cx="3821933" cy="45863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8" y="857224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  <a:t>- Где ты была сегодня,                    киска? 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  <a:t> - У королевы у английской.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  <a:t> - Что ты видала при дворе?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nsolas" pitchFamily="49" charset="0"/>
              </a:rPr>
              <a:t> - Видала мышку на ковре.</a:t>
            </a:r>
          </a:p>
        </p:txBody>
      </p:sp>
      <p:pic>
        <p:nvPicPr>
          <p:cNvPr id="6" name="Рисунок 5" descr="lines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82"/>
            <a:ext cx="6643710" cy="590550"/>
          </a:xfrm>
          <a:prstGeom prst="rect">
            <a:avLst/>
          </a:prstGeom>
        </p:spPr>
      </p:pic>
      <p:pic>
        <p:nvPicPr>
          <p:cNvPr id="7" name="Рисунок 6" descr="lines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86776"/>
            <a:ext cx="6643710" cy="590550"/>
          </a:xfrm>
          <a:prstGeom prst="rect">
            <a:avLst/>
          </a:prstGeom>
        </p:spPr>
      </p:pic>
      <p:pic>
        <p:nvPicPr>
          <p:cNvPr id="8" name="Рисунок 7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99741">
            <a:off x="4461741" y="6341091"/>
            <a:ext cx="820418" cy="720541"/>
          </a:xfrm>
          <a:prstGeom prst="rect">
            <a:avLst/>
          </a:prstGeom>
        </p:spPr>
      </p:pic>
      <p:pic>
        <p:nvPicPr>
          <p:cNvPr id="9" name="Рисунок 8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50" y="7500958"/>
            <a:ext cx="642942" cy="564671"/>
          </a:xfrm>
          <a:prstGeom prst="rect">
            <a:avLst/>
          </a:prstGeom>
        </p:spPr>
      </p:pic>
      <p:pic>
        <p:nvPicPr>
          <p:cNvPr id="10" name="Рисунок 9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177">
            <a:off x="5449748" y="6667230"/>
            <a:ext cx="749859" cy="658572"/>
          </a:xfrm>
          <a:prstGeom prst="rect">
            <a:avLst/>
          </a:prstGeom>
        </p:spPr>
      </p:pic>
      <p:pic>
        <p:nvPicPr>
          <p:cNvPr id="12" name="Рисунок 11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948">
            <a:off x="5020967" y="4035995"/>
            <a:ext cx="1420736" cy="1247777"/>
          </a:xfrm>
          <a:prstGeom prst="rect">
            <a:avLst/>
          </a:prstGeom>
        </p:spPr>
      </p:pic>
      <p:pic>
        <p:nvPicPr>
          <p:cNvPr id="13" name="Рисунок 12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80" y="5000628"/>
            <a:ext cx="1095375" cy="962025"/>
          </a:xfrm>
          <a:prstGeom prst="rect">
            <a:avLst/>
          </a:prstGeom>
        </p:spPr>
      </p:pic>
      <p:pic>
        <p:nvPicPr>
          <p:cNvPr id="14" name="Рисунок 13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2112">
            <a:off x="5396089" y="5489839"/>
            <a:ext cx="918142" cy="806368"/>
          </a:xfrm>
          <a:prstGeom prst="rect">
            <a:avLst/>
          </a:prstGeom>
        </p:spPr>
      </p:pic>
      <p:pic>
        <p:nvPicPr>
          <p:cNvPr id="15" name="Рисунок 14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04">
            <a:off x="6065820" y="1329195"/>
            <a:ext cx="571620" cy="502032"/>
          </a:xfrm>
          <a:prstGeom prst="rect">
            <a:avLst/>
          </a:prstGeom>
        </p:spPr>
      </p:pic>
      <p:pic>
        <p:nvPicPr>
          <p:cNvPr id="16" name="Рисунок 15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8" y="2000232"/>
            <a:ext cx="642942" cy="564671"/>
          </a:xfrm>
          <a:prstGeom prst="rect">
            <a:avLst/>
          </a:prstGeom>
        </p:spPr>
      </p:pic>
      <p:pic>
        <p:nvPicPr>
          <p:cNvPr id="17" name="Рисунок 16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8222">
            <a:off x="5794354" y="2820522"/>
            <a:ext cx="922295" cy="810016"/>
          </a:xfrm>
          <a:prstGeom prst="rect">
            <a:avLst/>
          </a:prstGeom>
        </p:spPr>
      </p:pic>
      <p:pic>
        <p:nvPicPr>
          <p:cNvPr id="18" name="Рисунок 17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6" y="3143240"/>
            <a:ext cx="1095375" cy="962025"/>
          </a:xfrm>
          <a:prstGeom prst="rect">
            <a:avLst/>
          </a:prstGeom>
        </p:spPr>
      </p:pic>
      <p:pic>
        <p:nvPicPr>
          <p:cNvPr id="19" name="Рисунок 18" descr="blest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8" y="928662"/>
            <a:ext cx="571504" cy="50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6858000" cy="92640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Потеряли котятки 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На дороге перчатки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И в слезах прибежали домой.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- Мама, мама, прости,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Мы не можем найти,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Мы не можем найти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Перчатки!</a:t>
            </a:r>
          </a:p>
          <a:p>
            <a:endParaRPr lang="ru-RU" b="1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- Потеряли перчатки? 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Вот дурные котятки!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Я вам нынче не дам пирога.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Мяу-мяу, не дам,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Мяу-мяу, не дам, 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Я вам нынче не дам пирога!</a:t>
            </a:r>
          </a:p>
          <a:p>
            <a:endParaRPr lang="ru-RU" b="1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Побежали котятки,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Отыскали перчатки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И, смеясь прибежали домой.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- Мама, мама, не злись,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Потому что нашлись,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Потому что нашлись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Перчатки!</a:t>
            </a:r>
          </a:p>
          <a:p>
            <a:endParaRPr lang="ru-RU" b="1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- Отыскали перчатки?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Вот спасибо, котятки!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Я за это вам дам пирога.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Мур-мур-мур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, пирога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Мур-мур-мур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, пирога</a:t>
            </a:r>
          </a:p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Я за это вам дам пирога!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 descr="avatar1999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8" y="6429388"/>
            <a:ext cx="2214578" cy="27335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Kitt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9EC835"/>
              </a:clrFrom>
              <a:clrTo>
                <a:srgbClr val="9EC835">
                  <a:alpha val="0"/>
                </a:srgbClr>
              </a:clrTo>
            </a:clrChange>
          </a:blip>
          <a:srcRect l="52777" r="5555"/>
          <a:stretch>
            <a:fillRect/>
          </a:stretch>
        </p:blipFill>
        <p:spPr>
          <a:xfrm rot="190489">
            <a:off x="5429264" y="3857620"/>
            <a:ext cx="1071570" cy="25717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 descr="jump!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A7E626"/>
              </a:clrFrom>
              <a:clrTo>
                <a:srgbClr val="A7E626">
                  <a:alpha val="0"/>
                </a:srgbClr>
              </a:clrTo>
            </a:clrChange>
          </a:blip>
          <a:srcRect l="12903" t="3226" r="9677" b="19355"/>
          <a:stretch>
            <a:fillRect/>
          </a:stretch>
        </p:blipFill>
        <p:spPr>
          <a:xfrm rot="21408923">
            <a:off x="3903927" y="4546861"/>
            <a:ext cx="1714512" cy="17145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46045_prev_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00" y="0"/>
            <a:ext cx="3571900" cy="35719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lines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14" y="285721"/>
            <a:ext cx="3180299" cy="214314"/>
          </a:xfrm>
          <a:prstGeom prst="rect">
            <a:avLst/>
          </a:prstGeom>
        </p:spPr>
      </p:pic>
      <p:pic>
        <p:nvPicPr>
          <p:cNvPr id="8" name="Рисунок 7" descr="lines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V="1">
            <a:off x="2198663" y="1658933"/>
            <a:ext cx="2786082" cy="182532"/>
          </a:xfrm>
          <a:prstGeom prst="rect">
            <a:avLst/>
          </a:prstGeom>
        </p:spPr>
      </p:pic>
      <p:pic>
        <p:nvPicPr>
          <p:cNvPr id="10" name="Рисунок 9" descr="lines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571876" y="3214678"/>
            <a:ext cx="3056872" cy="200273"/>
          </a:xfrm>
          <a:prstGeom prst="rect">
            <a:avLst/>
          </a:prstGeom>
        </p:spPr>
      </p:pic>
      <p:pic>
        <p:nvPicPr>
          <p:cNvPr id="11" name="Рисунок 10" descr="lines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06859" y="1751133"/>
            <a:ext cx="2719387" cy="217190"/>
          </a:xfrm>
          <a:prstGeom prst="rect">
            <a:avLst/>
          </a:prstGeom>
        </p:spPr>
      </p:pic>
      <p:pic>
        <p:nvPicPr>
          <p:cNvPr id="14" name="Рисунок 13" descr="line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607743" y="7679537"/>
            <a:ext cx="2643174" cy="285752"/>
          </a:xfrm>
          <a:prstGeom prst="rect">
            <a:avLst/>
          </a:prstGeom>
        </p:spPr>
      </p:pic>
      <p:pic>
        <p:nvPicPr>
          <p:cNvPr id="15" name="Рисунок 14" descr="line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714636" y="7715256"/>
            <a:ext cx="2643174" cy="214314"/>
          </a:xfrm>
          <a:prstGeom prst="rect">
            <a:avLst/>
          </a:prstGeom>
        </p:spPr>
      </p:pic>
      <p:pic>
        <p:nvPicPr>
          <p:cNvPr id="16" name="Рисунок 15" descr="line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66" y="6429388"/>
            <a:ext cx="2000264" cy="285752"/>
          </a:xfrm>
          <a:prstGeom prst="rect">
            <a:avLst/>
          </a:prstGeom>
        </p:spPr>
      </p:pic>
      <p:pic>
        <p:nvPicPr>
          <p:cNvPr id="17" name="Рисунок 16" descr="line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8" y="8786842"/>
            <a:ext cx="2214578" cy="357158"/>
          </a:xfrm>
          <a:prstGeom prst="rect">
            <a:avLst/>
          </a:prstGeom>
        </p:spPr>
      </p:pic>
      <p:pic>
        <p:nvPicPr>
          <p:cNvPr id="19" name="Рисунок 18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06" y="7500958"/>
            <a:ext cx="1009656" cy="1009656"/>
          </a:xfrm>
          <a:prstGeom prst="rect">
            <a:avLst/>
          </a:prstGeom>
        </p:spPr>
      </p:pic>
      <p:pic>
        <p:nvPicPr>
          <p:cNvPr id="20" name="Рисунок 19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90" y="7143768"/>
            <a:ext cx="866780" cy="866780"/>
          </a:xfrm>
          <a:prstGeom prst="rect">
            <a:avLst/>
          </a:prstGeom>
        </p:spPr>
      </p:pic>
      <p:pic>
        <p:nvPicPr>
          <p:cNvPr id="21" name="Рисунок 20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84" y="6786578"/>
            <a:ext cx="795342" cy="795342"/>
          </a:xfrm>
          <a:prstGeom prst="rect">
            <a:avLst/>
          </a:prstGeom>
        </p:spPr>
      </p:pic>
      <p:pic>
        <p:nvPicPr>
          <p:cNvPr id="22" name="Рисунок 21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1678" y="4786314"/>
            <a:ext cx="795342" cy="795342"/>
          </a:xfrm>
          <a:prstGeom prst="rect">
            <a:avLst/>
          </a:prstGeom>
        </p:spPr>
      </p:pic>
      <p:pic>
        <p:nvPicPr>
          <p:cNvPr id="23" name="Рисунок 22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70" y="4929190"/>
            <a:ext cx="866780" cy="866780"/>
          </a:xfrm>
          <a:prstGeom prst="rect">
            <a:avLst/>
          </a:prstGeom>
        </p:spPr>
      </p:pic>
      <p:pic>
        <p:nvPicPr>
          <p:cNvPr id="24" name="Рисунок 23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56" y="4143372"/>
            <a:ext cx="866780" cy="866780"/>
          </a:xfrm>
          <a:prstGeom prst="rect">
            <a:avLst/>
          </a:prstGeom>
        </p:spPr>
      </p:pic>
      <p:pic>
        <p:nvPicPr>
          <p:cNvPr id="25" name="Рисунок 24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84" y="3286116"/>
            <a:ext cx="795342" cy="795342"/>
          </a:xfrm>
          <a:prstGeom prst="rect">
            <a:avLst/>
          </a:prstGeom>
        </p:spPr>
      </p:pic>
      <p:pic>
        <p:nvPicPr>
          <p:cNvPr id="26" name="Рисунок 25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90" y="2500298"/>
            <a:ext cx="723904" cy="723904"/>
          </a:xfrm>
          <a:prstGeom prst="rect">
            <a:avLst/>
          </a:prstGeom>
        </p:spPr>
      </p:pic>
      <p:pic>
        <p:nvPicPr>
          <p:cNvPr id="27" name="Рисунок 26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232" y="1714480"/>
            <a:ext cx="795342" cy="795342"/>
          </a:xfrm>
          <a:prstGeom prst="rect">
            <a:avLst/>
          </a:prstGeom>
        </p:spPr>
      </p:pic>
      <p:pic>
        <p:nvPicPr>
          <p:cNvPr id="28" name="Рисунок 27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36" y="785786"/>
            <a:ext cx="723904" cy="723904"/>
          </a:xfrm>
          <a:prstGeom prst="rect">
            <a:avLst/>
          </a:prstGeom>
        </p:spPr>
      </p:pic>
      <p:pic>
        <p:nvPicPr>
          <p:cNvPr id="29" name="Рисунок 28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90" y="428596"/>
            <a:ext cx="581028" cy="581028"/>
          </a:xfrm>
          <a:prstGeom prst="rect">
            <a:avLst/>
          </a:prstGeom>
        </p:spPr>
      </p:pic>
      <p:pic>
        <p:nvPicPr>
          <p:cNvPr id="30" name="Рисунок 29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554" y="5143504"/>
            <a:ext cx="1081094" cy="1081094"/>
          </a:xfrm>
          <a:prstGeom prst="rect">
            <a:avLst/>
          </a:prstGeom>
        </p:spPr>
      </p:pic>
      <p:pic>
        <p:nvPicPr>
          <p:cNvPr id="31" name="Рисунок 30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08" y="2071670"/>
            <a:ext cx="866780" cy="866780"/>
          </a:xfrm>
          <a:prstGeom prst="rect">
            <a:avLst/>
          </a:prstGeom>
        </p:spPr>
      </p:pic>
      <p:pic>
        <p:nvPicPr>
          <p:cNvPr id="32" name="Рисунок 31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8" y="6715140"/>
            <a:ext cx="795342" cy="795342"/>
          </a:xfrm>
          <a:prstGeom prst="rect">
            <a:avLst/>
          </a:prstGeom>
        </p:spPr>
      </p:pic>
      <p:pic>
        <p:nvPicPr>
          <p:cNvPr id="33" name="Рисунок 32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8662"/>
            <a:ext cx="795342" cy="795342"/>
          </a:xfrm>
          <a:prstGeom prst="rect">
            <a:avLst/>
          </a:prstGeom>
        </p:spPr>
      </p:pic>
      <p:pic>
        <p:nvPicPr>
          <p:cNvPr id="34" name="Рисунок 33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29388"/>
            <a:ext cx="652466" cy="652466"/>
          </a:xfrm>
          <a:prstGeom prst="rect">
            <a:avLst/>
          </a:prstGeom>
        </p:spPr>
      </p:pic>
      <p:pic>
        <p:nvPicPr>
          <p:cNvPr id="35" name="Рисунок 34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72132"/>
            <a:ext cx="652466" cy="652466"/>
          </a:xfrm>
          <a:prstGeom prst="rect">
            <a:avLst/>
          </a:prstGeom>
        </p:spPr>
      </p:pic>
      <p:pic>
        <p:nvPicPr>
          <p:cNvPr id="36" name="Рисунок 35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43306"/>
            <a:ext cx="652466" cy="652466"/>
          </a:xfrm>
          <a:prstGeom prst="rect">
            <a:avLst/>
          </a:prstGeom>
        </p:spPr>
      </p:pic>
      <p:pic>
        <p:nvPicPr>
          <p:cNvPr id="37" name="Рисунок 36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810" y="2928926"/>
            <a:ext cx="581028" cy="581028"/>
          </a:xfrm>
          <a:prstGeom prst="rect">
            <a:avLst/>
          </a:prstGeom>
        </p:spPr>
      </p:pic>
      <p:pic>
        <p:nvPicPr>
          <p:cNvPr id="38" name="Рисунок 37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992" y="6500826"/>
            <a:ext cx="866780" cy="866780"/>
          </a:xfrm>
          <a:prstGeom prst="rect">
            <a:avLst/>
          </a:prstGeom>
        </p:spPr>
      </p:pic>
      <p:pic>
        <p:nvPicPr>
          <p:cNvPr id="39" name="Рисунок 38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08" y="5929322"/>
            <a:ext cx="795342" cy="795342"/>
          </a:xfrm>
          <a:prstGeom prst="rect">
            <a:avLst/>
          </a:prstGeom>
        </p:spPr>
      </p:pic>
      <p:pic>
        <p:nvPicPr>
          <p:cNvPr id="40" name="Рисунок 39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992" y="2285984"/>
            <a:ext cx="714380" cy="714380"/>
          </a:xfrm>
          <a:prstGeom prst="rect">
            <a:avLst/>
          </a:prstGeom>
        </p:spPr>
      </p:pic>
      <p:pic>
        <p:nvPicPr>
          <p:cNvPr id="41" name="Рисунок 40" descr="star2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64" y="285720"/>
            <a:ext cx="652466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56" y="642910"/>
            <a:ext cx="542928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Три крысы в костюмах и шапках из плюша,</a:t>
            </a:r>
          </a:p>
          <a:p>
            <a:pPr algn="ctr"/>
            <a:r>
              <a:rPr lang="ru-RU" sz="23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Три утки в соломенных шляпках для суши,</a:t>
            </a:r>
          </a:p>
          <a:p>
            <a:pPr algn="ctr"/>
            <a:r>
              <a:rPr lang="ru-RU" sz="23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Три кошки с вуалью прозрачной и тонкой</a:t>
            </a:r>
          </a:p>
          <a:p>
            <a:pPr algn="ctr"/>
            <a:r>
              <a:rPr lang="ru-RU" sz="23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Да три собачонки без теплой попонки</a:t>
            </a:r>
          </a:p>
          <a:p>
            <a:pPr algn="ctr"/>
            <a:r>
              <a:rPr lang="ru-RU" sz="23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Пошли на прогулку и встретили свинок,</a:t>
            </a:r>
          </a:p>
          <a:p>
            <a:pPr algn="ctr"/>
            <a:r>
              <a:rPr lang="ru-RU" sz="23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Двух свинок в шелках  с головы до ботинок.</a:t>
            </a:r>
          </a:p>
          <a:p>
            <a:pPr algn="ctr"/>
            <a:r>
              <a:rPr lang="ru-RU" sz="23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Но скоро ударил раскатистый гром, </a:t>
            </a:r>
          </a:p>
          <a:p>
            <a:pPr algn="ctr"/>
            <a:r>
              <a:rPr lang="ru-RU" sz="23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 все по домам побежали бегом.</a:t>
            </a:r>
          </a:p>
          <a:p>
            <a:endParaRPr lang="ru-RU" dirty="0"/>
          </a:p>
        </p:txBody>
      </p:sp>
      <p:pic>
        <p:nvPicPr>
          <p:cNvPr id="3" name="Рисунок 2" descr="marshak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56" y="6429388"/>
            <a:ext cx="5580624" cy="2124087"/>
          </a:xfrm>
          <a:prstGeom prst="rect">
            <a:avLst/>
          </a:prstGeom>
        </p:spPr>
      </p:pic>
      <p:pic>
        <p:nvPicPr>
          <p:cNvPr id="8" name="Рисунок 7" descr="lines15.gi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604" y="8715404"/>
            <a:ext cx="6072230" cy="190751"/>
          </a:xfrm>
          <a:prstGeom prst="rect">
            <a:avLst/>
          </a:prstGeom>
        </p:spPr>
      </p:pic>
      <p:pic>
        <p:nvPicPr>
          <p:cNvPr id="9" name="Рисунок 8" descr="lines15.gi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42" y="285721"/>
            <a:ext cx="5929354" cy="186262"/>
          </a:xfrm>
          <a:prstGeom prst="rect">
            <a:avLst/>
          </a:prstGeom>
        </p:spPr>
      </p:pic>
      <p:pic>
        <p:nvPicPr>
          <p:cNvPr id="10" name="Рисунок 9" descr="lines10.gif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2425692" y="4360861"/>
            <a:ext cx="8143932" cy="422278"/>
          </a:xfrm>
          <a:prstGeom prst="rect">
            <a:avLst/>
          </a:prstGeom>
        </p:spPr>
      </p:pic>
      <p:pic>
        <p:nvPicPr>
          <p:cNvPr id="11" name="Рисунок 10" descr="lines10.gif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3643364" y="4286249"/>
            <a:ext cx="8143934" cy="428628"/>
          </a:xfrm>
          <a:prstGeom prst="rect">
            <a:avLst/>
          </a:prstGeom>
        </p:spPr>
      </p:pic>
      <p:pic>
        <p:nvPicPr>
          <p:cNvPr id="12" name="Рисунок 11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8" y="357158"/>
            <a:ext cx="857256" cy="938218"/>
          </a:xfrm>
          <a:prstGeom prst="rect">
            <a:avLst/>
          </a:prstGeom>
        </p:spPr>
      </p:pic>
      <p:pic>
        <p:nvPicPr>
          <p:cNvPr id="13" name="Рисунок 12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96" y="1142976"/>
            <a:ext cx="857256" cy="938218"/>
          </a:xfrm>
          <a:prstGeom prst="rect">
            <a:avLst/>
          </a:prstGeom>
        </p:spPr>
      </p:pic>
      <p:pic>
        <p:nvPicPr>
          <p:cNvPr id="14" name="Рисунок 13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6" y="500034"/>
            <a:ext cx="857256" cy="938218"/>
          </a:xfrm>
          <a:prstGeom prst="rect">
            <a:avLst/>
          </a:prstGeom>
        </p:spPr>
      </p:pic>
      <p:pic>
        <p:nvPicPr>
          <p:cNvPr id="15" name="Рисунок 14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32" y="428596"/>
            <a:ext cx="857256" cy="938218"/>
          </a:xfrm>
          <a:prstGeom prst="rect">
            <a:avLst/>
          </a:prstGeom>
        </p:spPr>
      </p:pic>
      <p:pic>
        <p:nvPicPr>
          <p:cNvPr id="16" name="Рисунок 15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70" y="1857356"/>
            <a:ext cx="857256" cy="938218"/>
          </a:xfrm>
          <a:prstGeom prst="rect">
            <a:avLst/>
          </a:prstGeom>
        </p:spPr>
      </p:pic>
      <p:pic>
        <p:nvPicPr>
          <p:cNvPr id="17" name="Рисунок 16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42" y="1785918"/>
            <a:ext cx="857256" cy="938218"/>
          </a:xfrm>
          <a:prstGeom prst="rect">
            <a:avLst/>
          </a:prstGeom>
        </p:spPr>
      </p:pic>
      <p:pic>
        <p:nvPicPr>
          <p:cNvPr id="18" name="Рисунок 17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60" y="2571736"/>
            <a:ext cx="857256" cy="938218"/>
          </a:xfrm>
          <a:prstGeom prst="rect">
            <a:avLst/>
          </a:prstGeom>
        </p:spPr>
      </p:pic>
      <p:pic>
        <p:nvPicPr>
          <p:cNvPr id="19" name="Рисунок 18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2" y="2500298"/>
            <a:ext cx="857256" cy="938218"/>
          </a:xfrm>
          <a:prstGeom prst="rect">
            <a:avLst/>
          </a:prstGeom>
        </p:spPr>
      </p:pic>
      <p:pic>
        <p:nvPicPr>
          <p:cNvPr id="20" name="Рисунок 19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74" y="2571736"/>
            <a:ext cx="857256" cy="938218"/>
          </a:xfrm>
          <a:prstGeom prst="rect">
            <a:avLst/>
          </a:prstGeom>
        </p:spPr>
      </p:pic>
      <p:pic>
        <p:nvPicPr>
          <p:cNvPr id="21" name="Рисунок 20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8" y="3286116"/>
            <a:ext cx="857256" cy="938218"/>
          </a:xfrm>
          <a:prstGeom prst="rect">
            <a:avLst/>
          </a:prstGeom>
        </p:spPr>
      </p:pic>
      <p:pic>
        <p:nvPicPr>
          <p:cNvPr id="22" name="Рисунок 21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62" y="3571868"/>
            <a:ext cx="857256" cy="938218"/>
          </a:xfrm>
          <a:prstGeom prst="rect">
            <a:avLst/>
          </a:prstGeom>
        </p:spPr>
      </p:pic>
      <p:pic>
        <p:nvPicPr>
          <p:cNvPr id="23" name="Рисунок 22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8" y="3857620"/>
            <a:ext cx="857256" cy="938218"/>
          </a:xfrm>
          <a:prstGeom prst="rect">
            <a:avLst/>
          </a:prstGeom>
        </p:spPr>
      </p:pic>
      <p:pic>
        <p:nvPicPr>
          <p:cNvPr id="24" name="Рисунок 23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60" y="3857620"/>
            <a:ext cx="857256" cy="938218"/>
          </a:xfrm>
          <a:prstGeom prst="rect">
            <a:avLst/>
          </a:prstGeom>
        </p:spPr>
      </p:pic>
      <p:pic>
        <p:nvPicPr>
          <p:cNvPr id="25" name="Рисунок 24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802" y="4572000"/>
            <a:ext cx="857256" cy="938218"/>
          </a:xfrm>
          <a:prstGeom prst="rect">
            <a:avLst/>
          </a:prstGeom>
        </p:spPr>
      </p:pic>
      <p:pic>
        <p:nvPicPr>
          <p:cNvPr id="26" name="Рисунок 25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14" y="4286248"/>
            <a:ext cx="857256" cy="938218"/>
          </a:xfrm>
          <a:prstGeom prst="rect">
            <a:avLst/>
          </a:prstGeom>
        </p:spPr>
      </p:pic>
      <p:pic>
        <p:nvPicPr>
          <p:cNvPr id="27" name="Рисунок 26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40" y="5286380"/>
            <a:ext cx="857256" cy="938218"/>
          </a:xfrm>
          <a:prstGeom prst="rect">
            <a:avLst/>
          </a:prstGeom>
        </p:spPr>
      </p:pic>
      <p:pic>
        <p:nvPicPr>
          <p:cNvPr id="28" name="Рисунок 27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12" y="5286380"/>
            <a:ext cx="857256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_england_lond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1571604"/>
            <a:ext cx="6286544" cy="4714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90" y="285720"/>
            <a:ext cx="64294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olas" pitchFamily="49" charset="0"/>
              </a:rPr>
              <a:t>ЛОНДОНСКИЙ МОСТ!</a:t>
            </a:r>
            <a:endParaRPr lang="ru-RU" sz="54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olas" pitchFamily="49" charset="0"/>
            </a:endParaRPr>
          </a:p>
        </p:txBody>
      </p:sp>
      <p:pic>
        <p:nvPicPr>
          <p:cNvPr id="4" name="Рисунок 3" descr="314233_0799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58" y="5857884"/>
            <a:ext cx="3619499" cy="2714624"/>
          </a:xfrm>
          <a:prstGeom prst="rect">
            <a:avLst/>
          </a:prstGeom>
        </p:spPr>
      </p:pic>
      <p:pic>
        <p:nvPicPr>
          <p:cNvPr id="5" name="Рисунок 4" descr="363296_tower.jpg"/>
          <p:cNvPicPr>
            <a:picLocks noChangeAspect="1"/>
          </p:cNvPicPr>
          <p:nvPr/>
        </p:nvPicPr>
        <p:blipFill>
          <a:blip r:embed="rId4"/>
          <a:srcRect l="11753" r="13812"/>
          <a:stretch>
            <a:fillRect/>
          </a:stretch>
        </p:blipFill>
        <p:spPr>
          <a:xfrm>
            <a:off x="285728" y="6357950"/>
            <a:ext cx="2857520" cy="2556728"/>
          </a:xfrm>
          <a:prstGeom prst="rect">
            <a:avLst/>
          </a:prstGeom>
        </p:spPr>
      </p:pic>
      <p:pic>
        <p:nvPicPr>
          <p:cNvPr id="6" name="Рисунок 5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22" y="0"/>
            <a:ext cx="1248896" cy="1366846"/>
          </a:xfrm>
          <a:prstGeom prst="rect">
            <a:avLst/>
          </a:prstGeom>
        </p:spPr>
      </p:pic>
      <p:pic>
        <p:nvPicPr>
          <p:cNvPr id="7" name="Рисунок 6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8" y="0"/>
            <a:ext cx="1357322" cy="1485512"/>
          </a:xfrm>
          <a:prstGeom prst="rect">
            <a:avLst/>
          </a:prstGeom>
        </p:spPr>
      </p:pic>
      <p:pic>
        <p:nvPicPr>
          <p:cNvPr id="8" name="Рисунок 7" descr="star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26" y="0"/>
            <a:ext cx="1214446" cy="132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rsha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80" cy="51435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572124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3807">
            <a:off x="620153" y="4166358"/>
            <a:ext cx="3357562" cy="4494801"/>
          </a:xfrm>
          <a:prstGeom prst="rect">
            <a:avLst/>
          </a:prstGeom>
        </p:spPr>
      </p:pic>
      <p:pic>
        <p:nvPicPr>
          <p:cNvPr id="5" name="Рисунок 4" descr="250003553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4437">
            <a:off x="3502436" y="2347786"/>
            <a:ext cx="2857520" cy="3814789"/>
          </a:xfrm>
          <a:prstGeom prst="rect">
            <a:avLst/>
          </a:prstGeom>
        </p:spPr>
      </p:pic>
      <p:pic>
        <p:nvPicPr>
          <p:cNvPr id="6" name="Рисунок 5" descr="fo322_09_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6" y="5715008"/>
            <a:ext cx="2000264" cy="2980393"/>
          </a:xfrm>
          <a:prstGeom prst="rect">
            <a:avLst/>
          </a:prstGeom>
        </p:spPr>
      </p:pic>
      <p:pic>
        <p:nvPicPr>
          <p:cNvPr id="7" name="Рисунок 6" descr="cb6a9ba54faa84294f129df52821e2b5.gi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90" y="214282"/>
            <a:ext cx="4000504" cy="238127"/>
          </a:xfrm>
          <a:prstGeom prst="rect">
            <a:avLst/>
          </a:prstGeom>
        </p:spPr>
      </p:pic>
      <p:pic>
        <p:nvPicPr>
          <p:cNvPr id="8" name="Рисунок 7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50" y="7971227"/>
            <a:ext cx="1071570" cy="1172773"/>
          </a:xfrm>
          <a:prstGeom prst="rect">
            <a:avLst/>
          </a:prstGeom>
        </p:spPr>
      </p:pic>
      <p:pic>
        <p:nvPicPr>
          <p:cNvPr id="9" name="Рисунок 8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1714480"/>
            <a:ext cx="857256" cy="938218"/>
          </a:xfrm>
          <a:prstGeom prst="rect">
            <a:avLst/>
          </a:prstGeom>
        </p:spPr>
      </p:pic>
      <p:pic>
        <p:nvPicPr>
          <p:cNvPr id="10" name="Рисунок 9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42" y="1714480"/>
            <a:ext cx="857256" cy="938218"/>
          </a:xfrm>
          <a:prstGeom prst="rect">
            <a:avLst/>
          </a:prstGeom>
        </p:spPr>
      </p:pic>
      <p:pic>
        <p:nvPicPr>
          <p:cNvPr id="11" name="Рисунок 10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84" y="1857356"/>
            <a:ext cx="857256" cy="938218"/>
          </a:xfrm>
          <a:prstGeom prst="rect">
            <a:avLst/>
          </a:prstGeom>
        </p:spPr>
      </p:pic>
      <p:pic>
        <p:nvPicPr>
          <p:cNvPr id="12" name="Рисунок 11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64" y="1928794"/>
            <a:ext cx="857256" cy="938218"/>
          </a:xfrm>
          <a:prstGeom prst="rect">
            <a:avLst/>
          </a:prstGeom>
        </p:spPr>
      </p:pic>
      <p:pic>
        <p:nvPicPr>
          <p:cNvPr id="13" name="Рисунок 12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44" y="2000232"/>
            <a:ext cx="857256" cy="938218"/>
          </a:xfrm>
          <a:prstGeom prst="rect">
            <a:avLst/>
          </a:prstGeom>
        </p:spPr>
      </p:pic>
      <p:pic>
        <p:nvPicPr>
          <p:cNvPr id="14" name="Рисунок 13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4" y="2357422"/>
            <a:ext cx="857256" cy="938218"/>
          </a:xfrm>
          <a:prstGeom prst="rect">
            <a:avLst/>
          </a:prstGeom>
        </p:spPr>
      </p:pic>
      <p:pic>
        <p:nvPicPr>
          <p:cNvPr id="15" name="Рисунок 14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86" y="3000364"/>
            <a:ext cx="857256" cy="938218"/>
          </a:xfrm>
          <a:prstGeom prst="rect">
            <a:avLst/>
          </a:prstGeom>
        </p:spPr>
      </p:pic>
      <p:pic>
        <p:nvPicPr>
          <p:cNvPr id="16" name="Рисунок 15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8" y="3714744"/>
            <a:ext cx="857256" cy="938218"/>
          </a:xfrm>
          <a:prstGeom prst="rect">
            <a:avLst/>
          </a:prstGeom>
        </p:spPr>
      </p:pic>
      <p:pic>
        <p:nvPicPr>
          <p:cNvPr id="17" name="Рисунок 16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10" y="4357686"/>
            <a:ext cx="857256" cy="938218"/>
          </a:xfrm>
          <a:prstGeom prst="rect">
            <a:avLst/>
          </a:prstGeom>
        </p:spPr>
      </p:pic>
      <p:pic>
        <p:nvPicPr>
          <p:cNvPr id="18" name="Рисунок 17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96" y="5000628"/>
            <a:ext cx="857256" cy="938218"/>
          </a:xfrm>
          <a:prstGeom prst="rect">
            <a:avLst/>
          </a:prstGeom>
        </p:spPr>
      </p:pic>
      <p:pic>
        <p:nvPicPr>
          <p:cNvPr id="19" name="Рисунок 18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44" y="2786050"/>
            <a:ext cx="857256" cy="938218"/>
          </a:xfrm>
          <a:prstGeom prst="rect">
            <a:avLst/>
          </a:prstGeom>
        </p:spPr>
      </p:pic>
      <p:pic>
        <p:nvPicPr>
          <p:cNvPr id="20" name="Рисунок 19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44" y="3857620"/>
            <a:ext cx="857256" cy="938218"/>
          </a:xfrm>
          <a:prstGeom prst="rect">
            <a:avLst/>
          </a:prstGeom>
        </p:spPr>
      </p:pic>
      <p:pic>
        <p:nvPicPr>
          <p:cNvPr id="21" name="Рисунок 20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16" y="4643438"/>
            <a:ext cx="857256" cy="938218"/>
          </a:xfrm>
          <a:prstGeom prst="rect">
            <a:avLst/>
          </a:prstGeom>
        </p:spPr>
      </p:pic>
      <p:pic>
        <p:nvPicPr>
          <p:cNvPr id="22" name="Рисунок 21" descr="star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16" y="5214942"/>
            <a:ext cx="857256" cy="938218"/>
          </a:xfrm>
          <a:prstGeom prst="rect">
            <a:avLst/>
          </a:prstGeom>
        </p:spPr>
      </p:pic>
      <p:pic>
        <p:nvPicPr>
          <p:cNvPr id="23" name="Рисунок 22" descr="cb6a9ba54faa84294f129df52821e2b5.gi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690" y="366682"/>
            <a:ext cx="4000504" cy="238127"/>
          </a:xfrm>
          <a:prstGeom prst="rect">
            <a:avLst/>
          </a:prstGeom>
        </p:spPr>
      </p:pic>
      <p:pic>
        <p:nvPicPr>
          <p:cNvPr id="24" name="Рисунок 23" descr="cb6a9ba54faa84294f129df52821e2b5.gi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3190872" y="1095352"/>
            <a:ext cx="1714511" cy="238125"/>
          </a:xfrm>
          <a:prstGeom prst="rect">
            <a:avLst/>
          </a:prstGeom>
        </p:spPr>
      </p:pic>
      <p:pic>
        <p:nvPicPr>
          <p:cNvPr id="25" name="Рисунок 24" descr="cb6a9ba54faa84294f129df52821e2b5.gi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3244848" y="1398566"/>
            <a:ext cx="1654188" cy="142876"/>
          </a:xfrm>
          <a:prstGeom prst="rect">
            <a:avLst/>
          </a:prstGeom>
        </p:spPr>
      </p:pic>
      <p:pic>
        <p:nvPicPr>
          <p:cNvPr id="26" name="Рисунок 25" descr="cb6a9ba54faa84294f129df52821e2b5.gi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3370745" y="1201232"/>
            <a:ext cx="1643075" cy="240680"/>
          </a:xfrm>
          <a:prstGeom prst="rect">
            <a:avLst/>
          </a:prstGeom>
        </p:spPr>
      </p:pic>
      <p:pic>
        <p:nvPicPr>
          <p:cNvPr id="27" name="Рисунок 26" descr="cb6a9ba54faa84294f129df52821e2b5.gi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1595460" y="2238346"/>
            <a:ext cx="4000504" cy="238127"/>
          </a:xfrm>
          <a:prstGeom prst="rect">
            <a:avLst/>
          </a:prstGeom>
        </p:spPr>
      </p:pic>
      <p:pic>
        <p:nvPicPr>
          <p:cNvPr id="28" name="Рисунок 27" descr="cb6a9ba54faa84294f129df52821e2b5.gi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1524023" y="2524099"/>
            <a:ext cx="4000504" cy="238127"/>
          </a:xfrm>
          <a:prstGeom prst="rect">
            <a:avLst/>
          </a:prstGeom>
        </p:spPr>
      </p:pic>
      <p:pic>
        <p:nvPicPr>
          <p:cNvPr id="29" name="Рисунок 28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43372"/>
            <a:ext cx="938218" cy="938218"/>
          </a:xfrm>
          <a:prstGeom prst="rect">
            <a:avLst/>
          </a:prstGeom>
        </p:spPr>
      </p:pic>
      <p:pic>
        <p:nvPicPr>
          <p:cNvPr id="30" name="Рисунок 29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56" y="4000496"/>
            <a:ext cx="938218" cy="938218"/>
          </a:xfrm>
          <a:prstGeom prst="rect">
            <a:avLst/>
          </a:prstGeom>
        </p:spPr>
      </p:pic>
      <p:pic>
        <p:nvPicPr>
          <p:cNvPr id="31" name="Рисунок 30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12" y="3857620"/>
            <a:ext cx="938218" cy="938218"/>
          </a:xfrm>
          <a:prstGeom prst="rect">
            <a:avLst/>
          </a:prstGeom>
        </p:spPr>
      </p:pic>
      <p:pic>
        <p:nvPicPr>
          <p:cNvPr id="32" name="Рисунок 31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06" y="3714744"/>
            <a:ext cx="938218" cy="938218"/>
          </a:xfrm>
          <a:prstGeom prst="rect">
            <a:avLst/>
          </a:prstGeom>
        </p:spPr>
      </p:pic>
      <p:pic>
        <p:nvPicPr>
          <p:cNvPr id="33" name="Рисунок 32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00628"/>
            <a:ext cx="938218" cy="938218"/>
          </a:xfrm>
          <a:prstGeom prst="rect">
            <a:avLst/>
          </a:prstGeom>
        </p:spPr>
      </p:pic>
      <p:pic>
        <p:nvPicPr>
          <p:cNvPr id="34" name="Рисунок 33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90" y="5715008"/>
            <a:ext cx="938218" cy="938218"/>
          </a:xfrm>
          <a:prstGeom prst="rect">
            <a:avLst/>
          </a:prstGeom>
        </p:spPr>
      </p:pic>
      <p:pic>
        <p:nvPicPr>
          <p:cNvPr id="35" name="Рисунок 34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8" y="6715140"/>
            <a:ext cx="938218" cy="938218"/>
          </a:xfrm>
          <a:prstGeom prst="rect">
            <a:avLst/>
          </a:prstGeom>
        </p:spPr>
      </p:pic>
      <p:pic>
        <p:nvPicPr>
          <p:cNvPr id="36" name="Рисунок 35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42" y="7572396"/>
            <a:ext cx="938218" cy="938218"/>
          </a:xfrm>
          <a:prstGeom prst="rect">
            <a:avLst/>
          </a:prstGeom>
        </p:spPr>
      </p:pic>
      <p:pic>
        <p:nvPicPr>
          <p:cNvPr id="37" name="Рисунок 36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56" y="8205782"/>
            <a:ext cx="938218" cy="938218"/>
          </a:xfrm>
          <a:prstGeom prst="rect">
            <a:avLst/>
          </a:prstGeom>
        </p:spPr>
      </p:pic>
      <p:pic>
        <p:nvPicPr>
          <p:cNvPr id="38" name="Рисунок 37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174" y="8205782"/>
            <a:ext cx="938218" cy="938218"/>
          </a:xfrm>
          <a:prstGeom prst="rect">
            <a:avLst/>
          </a:prstGeom>
        </p:spPr>
      </p:pic>
      <p:pic>
        <p:nvPicPr>
          <p:cNvPr id="39" name="Рисунок 38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8" y="8205782"/>
            <a:ext cx="938218" cy="938218"/>
          </a:xfrm>
          <a:prstGeom prst="rect">
            <a:avLst/>
          </a:prstGeom>
        </p:spPr>
      </p:pic>
      <p:pic>
        <p:nvPicPr>
          <p:cNvPr id="40" name="Рисунок 39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86" y="7929586"/>
            <a:ext cx="938218" cy="938218"/>
          </a:xfrm>
          <a:prstGeom prst="rect">
            <a:avLst/>
          </a:prstGeom>
        </p:spPr>
      </p:pic>
      <p:pic>
        <p:nvPicPr>
          <p:cNvPr id="41" name="Рисунок 40" descr="bird6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256" y="500034"/>
            <a:ext cx="2116881" cy="131921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006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 l="22916"/>
          <a:stretch>
            <a:fillRect/>
          </a:stretch>
        </p:blipFill>
        <p:spPr>
          <a:xfrm rot="2668547">
            <a:off x="3888403" y="294014"/>
            <a:ext cx="2560575" cy="22145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flowers_04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500" t="2777" r="9375" b="12500"/>
          <a:stretch>
            <a:fillRect/>
          </a:stretch>
        </p:blipFill>
        <p:spPr>
          <a:xfrm>
            <a:off x="214290" y="785786"/>
            <a:ext cx="5357850" cy="435771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 descr="74006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 l="10416" r="18750"/>
          <a:stretch>
            <a:fillRect/>
          </a:stretch>
        </p:blipFill>
        <p:spPr>
          <a:xfrm>
            <a:off x="285728" y="4286248"/>
            <a:ext cx="3263812" cy="307180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Рисунок 1" descr="740064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 l="3125" r="15625"/>
          <a:stretch>
            <a:fillRect/>
          </a:stretch>
        </p:blipFill>
        <p:spPr>
          <a:xfrm>
            <a:off x="2631980" y="3357554"/>
            <a:ext cx="4226020" cy="364330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15a70d531a8089685f2b20ca4270560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2" y="285720"/>
            <a:ext cx="2000264" cy="2640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 descr="blest17.gif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4071942" y="2357422"/>
            <a:ext cx="1428760" cy="1447437"/>
          </a:xfrm>
          <a:prstGeom prst="rect">
            <a:avLst/>
          </a:prstGeom>
        </p:spPr>
      </p:pic>
      <p:pic>
        <p:nvPicPr>
          <p:cNvPr id="12" name="Рисунок 11" descr="blest17.gif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 rot="15403461">
            <a:off x="582649" y="2780937"/>
            <a:ext cx="1428760" cy="1447437"/>
          </a:xfrm>
          <a:prstGeom prst="rect">
            <a:avLst/>
          </a:prstGeom>
        </p:spPr>
      </p:pic>
      <p:pic>
        <p:nvPicPr>
          <p:cNvPr id="13" name="Рисунок 12" descr="blest17.gif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 rot="20802995">
            <a:off x="3453891" y="1166298"/>
            <a:ext cx="935147" cy="947371"/>
          </a:xfrm>
          <a:prstGeom prst="rect">
            <a:avLst/>
          </a:prstGeom>
        </p:spPr>
      </p:pic>
      <p:pic>
        <p:nvPicPr>
          <p:cNvPr id="14" name="Рисунок 13" descr="blest17.gif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 rot="19479575">
            <a:off x="2306205" y="3296963"/>
            <a:ext cx="1878917" cy="1903479"/>
          </a:xfrm>
          <a:prstGeom prst="rect">
            <a:avLst/>
          </a:prstGeom>
        </p:spPr>
      </p:pic>
      <p:pic>
        <p:nvPicPr>
          <p:cNvPr id="18" name="Рисунок 17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2" y="3071802"/>
            <a:ext cx="938218" cy="938218"/>
          </a:xfrm>
          <a:prstGeom prst="rect">
            <a:avLst/>
          </a:prstGeom>
        </p:spPr>
      </p:pic>
      <p:pic>
        <p:nvPicPr>
          <p:cNvPr id="19" name="Рисунок 18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10" y="1571604"/>
            <a:ext cx="857256" cy="954410"/>
          </a:xfrm>
          <a:prstGeom prst="rect">
            <a:avLst/>
          </a:prstGeom>
        </p:spPr>
      </p:pic>
      <p:pic>
        <p:nvPicPr>
          <p:cNvPr id="20" name="Рисунок 19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882186">
            <a:off x="1622368" y="3479748"/>
            <a:ext cx="938218" cy="938218"/>
          </a:xfrm>
          <a:prstGeom prst="rect">
            <a:avLst/>
          </a:prstGeom>
        </p:spPr>
      </p:pic>
      <p:pic>
        <p:nvPicPr>
          <p:cNvPr id="21" name="Рисунок 20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059195">
            <a:off x="2357978" y="4715425"/>
            <a:ext cx="1326365" cy="1326365"/>
          </a:xfrm>
          <a:prstGeom prst="rect">
            <a:avLst/>
          </a:prstGeom>
        </p:spPr>
      </p:pic>
      <p:pic>
        <p:nvPicPr>
          <p:cNvPr id="23" name="Рисунок 22" descr="c53f26d4dd736a9f3d32c0e80a3f07ff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8" y="6357950"/>
            <a:ext cx="2286016" cy="250522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4" name="Рисунок 23" descr="blest17.gif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5000636" y="1071538"/>
            <a:ext cx="653082" cy="661619"/>
          </a:xfrm>
          <a:prstGeom prst="rect">
            <a:avLst/>
          </a:prstGeom>
        </p:spPr>
      </p:pic>
      <p:pic>
        <p:nvPicPr>
          <p:cNvPr id="25" name="Рисунок 24" descr="star2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46" y="1285852"/>
            <a:ext cx="571504" cy="636273"/>
          </a:xfrm>
          <a:prstGeom prst="rect">
            <a:avLst/>
          </a:prstGeom>
        </p:spPr>
      </p:pic>
      <p:pic>
        <p:nvPicPr>
          <p:cNvPr id="26" name="Рисунок 25" descr="f5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446" y="5500694"/>
            <a:ext cx="1857388" cy="341995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10109149_1208719345_marshak_ob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3684">
            <a:off x="548798" y="328088"/>
            <a:ext cx="3587643" cy="45477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marshak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3528">
            <a:off x="272162" y="4601925"/>
            <a:ext cx="2623741" cy="40580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Marshak-poetry-tales-translation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8372">
            <a:off x="3799937" y="596392"/>
            <a:ext cx="2714644" cy="36376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 descr="marsha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34" y="3929058"/>
            <a:ext cx="3643338" cy="46313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5" name="Рисунок 14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44" y="3714744"/>
            <a:ext cx="938218" cy="938218"/>
          </a:xfrm>
          <a:prstGeom prst="rect">
            <a:avLst/>
          </a:prstGeom>
        </p:spPr>
      </p:pic>
      <p:pic>
        <p:nvPicPr>
          <p:cNvPr id="17" name="Рисунок 16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44" y="4429124"/>
            <a:ext cx="938218" cy="938218"/>
          </a:xfrm>
          <a:prstGeom prst="rect">
            <a:avLst/>
          </a:prstGeom>
        </p:spPr>
      </p:pic>
      <p:pic>
        <p:nvPicPr>
          <p:cNvPr id="18" name="Рисунок 17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44" y="5072066"/>
            <a:ext cx="938218" cy="938218"/>
          </a:xfrm>
          <a:prstGeom prst="rect">
            <a:avLst/>
          </a:prstGeom>
        </p:spPr>
      </p:pic>
      <p:pic>
        <p:nvPicPr>
          <p:cNvPr id="19" name="Рисунок 18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44" y="5786446"/>
            <a:ext cx="938218" cy="938218"/>
          </a:xfrm>
          <a:prstGeom prst="rect">
            <a:avLst/>
          </a:prstGeom>
        </p:spPr>
      </p:pic>
      <p:pic>
        <p:nvPicPr>
          <p:cNvPr id="20" name="Рисунок 19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44" y="6429388"/>
            <a:ext cx="938218" cy="938218"/>
          </a:xfrm>
          <a:prstGeom prst="rect">
            <a:avLst/>
          </a:prstGeom>
        </p:spPr>
      </p:pic>
      <p:pic>
        <p:nvPicPr>
          <p:cNvPr id="21" name="Рисунок 20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44" y="7072330"/>
            <a:ext cx="938218" cy="938218"/>
          </a:xfrm>
          <a:prstGeom prst="rect">
            <a:avLst/>
          </a:prstGeom>
        </p:spPr>
      </p:pic>
      <p:pic>
        <p:nvPicPr>
          <p:cNvPr id="6" name="Рисунок 5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34" y="7929586"/>
            <a:ext cx="938218" cy="938218"/>
          </a:xfrm>
          <a:prstGeom prst="rect">
            <a:avLst/>
          </a:prstGeom>
        </p:spPr>
      </p:pic>
      <p:pic>
        <p:nvPicPr>
          <p:cNvPr id="7" name="Рисунок 6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90" y="7929586"/>
            <a:ext cx="938218" cy="938218"/>
          </a:xfrm>
          <a:prstGeom prst="rect">
            <a:avLst/>
          </a:prstGeom>
        </p:spPr>
      </p:pic>
      <p:pic>
        <p:nvPicPr>
          <p:cNvPr id="8" name="Рисунок 7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84" y="7929586"/>
            <a:ext cx="938218" cy="938218"/>
          </a:xfrm>
          <a:prstGeom prst="rect">
            <a:avLst/>
          </a:prstGeom>
        </p:spPr>
      </p:pic>
      <p:pic>
        <p:nvPicPr>
          <p:cNvPr id="9" name="Рисунок 8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8" y="7929586"/>
            <a:ext cx="938218" cy="938218"/>
          </a:xfrm>
          <a:prstGeom prst="rect">
            <a:avLst/>
          </a:prstGeom>
        </p:spPr>
      </p:pic>
      <p:pic>
        <p:nvPicPr>
          <p:cNvPr id="10" name="Рисунок 9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782" y="7215206"/>
            <a:ext cx="938218" cy="938218"/>
          </a:xfrm>
          <a:prstGeom prst="rect">
            <a:avLst/>
          </a:prstGeom>
        </p:spPr>
      </p:pic>
      <p:pic>
        <p:nvPicPr>
          <p:cNvPr id="11" name="Рисунок 10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782" y="6429388"/>
            <a:ext cx="938218" cy="938218"/>
          </a:xfrm>
          <a:prstGeom prst="rect">
            <a:avLst/>
          </a:prstGeom>
        </p:spPr>
      </p:pic>
      <p:pic>
        <p:nvPicPr>
          <p:cNvPr id="12" name="Рисунок 11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782" y="5643570"/>
            <a:ext cx="938218" cy="938218"/>
          </a:xfrm>
          <a:prstGeom prst="rect">
            <a:avLst/>
          </a:prstGeom>
        </p:spPr>
      </p:pic>
      <p:pic>
        <p:nvPicPr>
          <p:cNvPr id="13" name="Рисунок 12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782" y="4929190"/>
            <a:ext cx="938218" cy="938218"/>
          </a:xfrm>
          <a:prstGeom prst="rect">
            <a:avLst/>
          </a:prstGeom>
        </p:spPr>
      </p:pic>
      <p:pic>
        <p:nvPicPr>
          <p:cNvPr id="14" name="Рисунок 13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782" y="4214810"/>
            <a:ext cx="938218" cy="938218"/>
          </a:xfrm>
          <a:prstGeom prst="rect">
            <a:avLst/>
          </a:prstGeom>
        </p:spPr>
      </p:pic>
      <p:pic>
        <p:nvPicPr>
          <p:cNvPr id="24" name="Рисунок 23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62" y="3714744"/>
            <a:ext cx="857256" cy="954410"/>
          </a:xfrm>
          <a:prstGeom prst="rect">
            <a:avLst/>
          </a:prstGeom>
        </p:spPr>
      </p:pic>
      <p:pic>
        <p:nvPicPr>
          <p:cNvPr id="25" name="Рисунок 24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42" y="3714744"/>
            <a:ext cx="857256" cy="954410"/>
          </a:xfrm>
          <a:prstGeom prst="rect">
            <a:avLst/>
          </a:prstGeom>
        </p:spPr>
      </p:pic>
      <p:pic>
        <p:nvPicPr>
          <p:cNvPr id="26" name="Рисунок 25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36" y="3643306"/>
            <a:ext cx="857256" cy="954410"/>
          </a:xfrm>
          <a:prstGeom prst="rect">
            <a:avLst/>
          </a:prstGeom>
        </p:spPr>
      </p:pic>
      <p:pic>
        <p:nvPicPr>
          <p:cNvPr id="16" name="Рисунок 15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16" y="3643306"/>
            <a:ext cx="938218" cy="938218"/>
          </a:xfrm>
          <a:prstGeom prst="rect">
            <a:avLst/>
          </a:prstGeom>
        </p:spPr>
      </p:pic>
      <p:pic>
        <p:nvPicPr>
          <p:cNvPr id="27" name="Рисунок 26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90" y="214282"/>
            <a:ext cx="509590" cy="500066"/>
          </a:xfrm>
          <a:prstGeom prst="rect">
            <a:avLst/>
          </a:prstGeom>
        </p:spPr>
      </p:pic>
      <p:pic>
        <p:nvPicPr>
          <p:cNvPr id="28" name="Рисунок 27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70" y="214282"/>
            <a:ext cx="509590" cy="500066"/>
          </a:xfrm>
          <a:prstGeom prst="rect">
            <a:avLst/>
          </a:prstGeom>
        </p:spPr>
      </p:pic>
      <p:pic>
        <p:nvPicPr>
          <p:cNvPr id="29" name="Рисунок 28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050" y="214282"/>
            <a:ext cx="509590" cy="500066"/>
          </a:xfrm>
          <a:prstGeom prst="rect">
            <a:avLst/>
          </a:prstGeom>
        </p:spPr>
      </p:pic>
      <p:pic>
        <p:nvPicPr>
          <p:cNvPr id="30" name="Рисунок 29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30" y="214282"/>
            <a:ext cx="509590" cy="500066"/>
          </a:xfrm>
          <a:prstGeom prst="rect">
            <a:avLst/>
          </a:prstGeom>
        </p:spPr>
      </p:pic>
      <p:pic>
        <p:nvPicPr>
          <p:cNvPr id="31" name="Рисунок 30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86" y="214282"/>
            <a:ext cx="509590" cy="500066"/>
          </a:xfrm>
          <a:prstGeom prst="rect">
            <a:avLst/>
          </a:prstGeom>
        </p:spPr>
      </p:pic>
      <p:pic>
        <p:nvPicPr>
          <p:cNvPr id="32" name="Рисунок 31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8" y="214282"/>
            <a:ext cx="509590" cy="500066"/>
          </a:xfrm>
          <a:prstGeom prst="rect">
            <a:avLst/>
          </a:prstGeom>
        </p:spPr>
      </p:pic>
      <p:pic>
        <p:nvPicPr>
          <p:cNvPr id="33" name="Рисунок 32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46" y="214282"/>
            <a:ext cx="509590" cy="500066"/>
          </a:xfrm>
          <a:prstGeom prst="rect">
            <a:avLst/>
          </a:prstGeom>
        </p:spPr>
      </p:pic>
      <p:pic>
        <p:nvPicPr>
          <p:cNvPr id="34" name="Рисунок 33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64" y="214282"/>
            <a:ext cx="509590" cy="500066"/>
          </a:xfrm>
          <a:prstGeom prst="rect">
            <a:avLst/>
          </a:prstGeom>
        </p:spPr>
      </p:pic>
      <p:pic>
        <p:nvPicPr>
          <p:cNvPr id="35" name="Рисунок 34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44" y="214282"/>
            <a:ext cx="509590" cy="500066"/>
          </a:xfrm>
          <a:prstGeom prst="rect">
            <a:avLst/>
          </a:prstGeom>
        </p:spPr>
      </p:pic>
      <p:pic>
        <p:nvPicPr>
          <p:cNvPr id="36" name="Рисунок 35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90" y="1142976"/>
            <a:ext cx="509590" cy="500066"/>
          </a:xfrm>
          <a:prstGeom prst="rect">
            <a:avLst/>
          </a:prstGeom>
        </p:spPr>
      </p:pic>
      <p:pic>
        <p:nvPicPr>
          <p:cNvPr id="37" name="Рисунок 36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70" y="1142976"/>
            <a:ext cx="509590" cy="500066"/>
          </a:xfrm>
          <a:prstGeom prst="rect">
            <a:avLst/>
          </a:prstGeom>
        </p:spPr>
      </p:pic>
      <p:pic>
        <p:nvPicPr>
          <p:cNvPr id="38" name="Рисунок 37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050" y="1142976"/>
            <a:ext cx="509590" cy="500066"/>
          </a:xfrm>
          <a:prstGeom prst="rect">
            <a:avLst/>
          </a:prstGeom>
        </p:spPr>
      </p:pic>
      <p:pic>
        <p:nvPicPr>
          <p:cNvPr id="39" name="Рисунок 38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5992" y="1142976"/>
            <a:ext cx="509590" cy="500066"/>
          </a:xfrm>
          <a:prstGeom prst="rect">
            <a:avLst/>
          </a:prstGeom>
        </p:spPr>
      </p:pic>
      <p:pic>
        <p:nvPicPr>
          <p:cNvPr id="40" name="Рисунок 39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86" y="1071538"/>
            <a:ext cx="509590" cy="500066"/>
          </a:xfrm>
          <a:prstGeom prst="rect">
            <a:avLst/>
          </a:prstGeom>
        </p:spPr>
      </p:pic>
      <p:pic>
        <p:nvPicPr>
          <p:cNvPr id="41" name="Рисунок 40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8" y="1071538"/>
            <a:ext cx="509590" cy="500066"/>
          </a:xfrm>
          <a:prstGeom prst="rect">
            <a:avLst/>
          </a:prstGeom>
        </p:spPr>
      </p:pic>
      <p:pic>
        <p:nvPicPr>
          <p:cNvPr id="42" name="Рисунок 41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46" y="1071538"/>
            <a:ext cx="509590" cy="500066"/>
          </a:xfrm>
          <a:prstGeom prst="rect">
            <a:avLst/>
          </a:prstGeom>
        </p:spPr>
      </p:pic>
      <p:pic>
        <p:nvPicPr>
          <p:cNvPr id="43" name="Рисунок 42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64" y="1071538"/>
            <a:ext cx="509590" cy="500066"/>
          </a:xfrm>
          <a:prstGeom prst="rect">
            <a:avLst/>
          </a:prstGeom>
        </p:spPr>
      </p:pic>
      <p:pic>
        <p:nvPicPr>
          <p:cNvPr id="44" name="Рисунок 43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206" y="1071538"/>
            <a:ext cx="509590" cy="500066"/>
          </a:xfrm>
          <a:prstGeom prst="rect">
            <a:avLst/>
          </a:prstGeom>
        </p:spPr>
      </p:pic>
      <p:pic>
        <p:nvPicPr>
          <p:cNvPr id="45" name="Рисунок 44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42" y="2071670"/>
            <a:ext cx="509590" cy="500066"/>
          </a:xfrm>
          <a:prstGeom prst="rect">
            <a:avLst/>
          </a:prstGeom>
        </p:spPr>
      </p:pic>
      <p:pic>
        <p:nvPicPr>
          <p:cNvPr id="46" name="Рисунок 45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860" y="2071670"/>
            <a:ext cx="509590" cy="500066"/>
          </a:xfrm>
          <a:prstGeom prst="rect">
            <a:avLst/>
          </a:prstGeom>
        </p:spPr>
      </p:pic>
      <p:pic>
        <p:nvPicPr>
          <p:cNvPr id="47" name="Рисунок 46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8802" y="2071670"/>
            <a:ext cx="509590" cy="500066"/>
          </a:xfrm>
          <a:prstGeom prst="rect">
            <a:avLst/>
          </a:prstGeom>
        </p:spPr>
      </p:pic>
      <p:pic>
        <p:nvPicPr>
          <p:cNvPr id="48" name="Рисунок 47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8" y="2071670"/>
            <a:ext cx="509590" cy="500066"/>
          </a:xfrm>
          <a:prstGeom prst="rect">
            <a:avLst/>
          </a:prstGeom>
        </p:spPr>
      </p:pic>
      <p:pic>
        <p:nvPicPr>
          <p:cNvPr id="49" name="Рисунок 48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438" y="2071670"/>
            <a:ext cx="509590" cy="500066"/>
          </a:xfrm>
          <a:prstGeom prst="rect">
            <a:avLst/>
          </a:prstGeom>
        </p:spPr>
      </p:pic>
      <p:pic>
        <p:nvPicPr>
          <p:cNvPr id="50" name="Рисунок 49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18" y="2071670"/>
            <a:ext cx="509590" cy="500066"/>
          </a:xfrm>
          <a:prstGeom prst="rect">
            <a:avLst/>
          </a:prstGeom>
        </p:spPr>
      </p:pic>
      <p:pic>
        <p:nvPicPr>
          <p:cNvPr id="51" name="Рисунок 50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636" y="2071670"/>
            <a:ext cx="509590" cy="500066"/>
          </a:xfrm>
          <a:prstGeom prst="rect">
            <a:avLst/>
          </a:prstGeom>
        </p:spPr>
      </p:pic>
      <p:pic>
        <p:nvPicPr>
          <p:cNvPr id="52" name="Рисунок 51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92" y="2071670"/>
            <a:ext cx="509590" cy="500066"/>
          </a:xfrm>
          <a:prstGeom prst="rect">
            <a:avLst/>
          </a:prstGeom>
        </p:spPr>
      </p:pic>
      <p:pic>
        <p:nvPicPr>
          <p:cNvPr id="53" name="Рисунок 52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90" y="3214678"/>
            <a:ext cx="509590" cy="500066"/>
          </a:xfrm>
          <a:prstGeom prst="rect">
            <a:avLst/>
          </a:prstGeom>
        </p:spPr>
      </p:pic>
      <p:pic>
        <p:nvPicPr>
          <p:cNvPr id="54" name="Рисунок 53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488" y="3214678"/>
            <a:ext cx="509590" cy="500066"/>
          </a:xfrm>
          <a:prstGeom prst="rect">
            <a:avLst/>
          </a:prstGeom>
        </p:spPr>
      </p:pic>
      <p:pic>
        <p:nvPicPr>
          <p:cNvPr id="55" name="Рисунок 54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86" y="3214678"/>
            <a:ext cx="509590" cy="500066"/>
          </a:xfrm>
          <a:prstGeom prst="rect">
            <a:avLst/>
          </a:prstGeom>
        </p:spPr>
      </p:pic>
      <p:pic>
        <p:nvPicPr>
          <p:cNvPr id="56" name="Рисунок 55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56" y="3214678"/>
            <a:ext cx="509590" cy="500066"/>
          </a:xfrm>
          <a:prstGeom prst="rect">
            <a:avLst/>
          </a:prstGeom>
        </p:spPr>
      </p:pic>
      <p:pic>
        <p:nvPicPr>
          <p:cNvPr id="57" name="Рисунок 56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16" y="3286116"/>
            <a:ext cx="509590" cy="500066"/>
          </a:xfrm>
          <a:prstGeom prst="rect">
            <a:avLst/>
          </a:prstGeom>
        </p:spPr>
      </p:pic>
      <p:pic>
        <p:nvPicPr>
          <p:cNvPr id="58" name="Рисунок 57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04" y="4429124"/>
            <a:ext cx="509590" cy="500066"/>
          </a:xfrm>
          <a:prstGeom prst="rect">
            <a:avLst/>
          </a:prstGeom>
        </p:spPr>
      </p:pic>
      <p:pic>
        <p:nvPicPr>
          <p:cNvPr id="59" name="Рисунок 58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26" y="4429124"/>
            <a:ext cx="509590" cy="500066"/>
          </a:xfrm>
          <a:prstGeom prst="rect">
            <a:avLst/>
          </a:prstGeom>
        </p:spPr>
      </p:pic>
      <p:pic>
        <p:nvPicPr>
          <p:cNvPr id="60" name="Рисунок 59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8" y="6143636"/>
            <a:ext cx="509590" cy="500066"/>
          </a:xfrm>
          <a:prstGeom prst="rect">
            <a:avLst/>
          </a:prstGeom>
        </p:spPr>
      </p:pic>
      <p:pic>
        <p:nvPicPr>
          <p:cNvPr id="61" name="Рисунок 60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36" y="6072198"/>
            <a:ext cx="509590" cy="500066"/>
          </a:xfrm>
          <a:prstGeom prst="rect">
            <a:avLst/>
          </a:prstGeom>
        </p:spPr>
      </p:pic>
      <p:pic>
        <p:nvPicPr>
          <p:cNvPr id="62" name="Рисунок 61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8" y="7143768"/>
            <a:ext cx="509590" cy="500066"/>
          </a:xfrm>
          <a:prstGeom prst="rect">
            <a:avLst/>
          </a:prstGeom>
        </p:spPr>
      </p:pic>
      <p:pic>
        <p:nvPicPr>
          <p:cNvPr id="63" name="Рисунок 62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364" y="7215206"/>
            <a:ext cx="509590" cy="500066"/>
          </a:xfrm>
          <a:prstGeom prst="rect">
            <a:avLst/>
          </a:prstGeom>
        </p:spPr>
      </p:pic>
      <p:pic>
        <p:nvPicPr>
          <p:cNvPr id="64" name="Рисунок 63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42" y="8072462"/>
            <a:ext cx="509590" cy="500066"/>
          </a:xfrm>
          <a:prstGeom prst="rect">
            <a:avLst/>
          </a:prstGeom>
        </p:spPr>
      </p:pic>
      <p:pic>
        <p:nvPicPr>
          <p:cNvPr id="65" name="Рисунок 64" descr="star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364" y="8072462"/>
            <a:ext cx="509590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94" y="1000100"/>
            <a:ext cx="5429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 - Маленькая девочка,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   Скажи, где ты была?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 - Была у старой  бабушки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   На том конце села.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 - Что ты пила у бабушки?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 - Пила с вареньем чай.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 - Что ты сказала бабушке?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 - «Спасибо» и «Прощай».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nsolas" pitchFamily="49" charset="0"/>
            </a:endParaRPr>
          </a:p>
        </p:txBody>
      </p:sp>
      <p:pic>
        <p:nvPicPr>
          <p:cNvPr id="3" name="Рисунок 2" descr="milash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0" y="4066439"/>
            <a:ext cx="2786082" cy="42862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milash2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26" y="5762636"/>
            <a:ext cx="1571636" cy="261939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9" name="Рисунок 8" descr="star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87728">
            <a:off x="4001610" y="5946155"/>
            <a:ext cx="664758" cy="740096"/>
          </a:xfrm>
          <a:prstGeom prst="rect">
            <a:avLst/>
          </a:prstGeom>
        </p:spPr>
      </p:pic>
      <p:pic>
        <p:nvPicPr>
          <p:cNvPr id="10" name="Рисунок 9" descr="star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45857">
            <a:off x="2681269" y="5843020"/>
            <a:ext cx="577609" cy="643070"/>
          </a:xfrm>
          <a:prstGeom prst="rect">
            <a:avLst/>
          </a:prstGeom>
        </p:spPr>
      </p:pic>
      <p:pic>
        <p:nvPicPr>
          <p:cNvPr id="11" name="Рисунок 10" descr="star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62" y="6572264"/>
            <a:ext cx="571504" cy="636273"/>
          </a:xfrm>
          <a:prstGeom prst="rect">
            <a:avLst/>
          </a:prstGeom>
        </p:spPr>
      </p:pic>
      <p:pic>
        <p:nvPicPr>
          <p:cNvPr id="12" name="Рисунок 11" descr="star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2" y="7215206"/>
            <a:ext cx="571504" cy="636273"/>
          </a:xfrm>
          <a:prstGeom prst="rect">
            <a:avLst/>
          </a:prstGeom>
        </p:spPr>
      </p:pic>
      <p:pic>
        <p:nvPicPr>
          <p:cNvPr id="21" name="Рисунок 20" descr="lines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8" y="8340308"/>
            <a:ext cx="6286544" cy="522732"/>
          </a:xfrm>
          <a:prstGeom prst="rect">
            <a:avLst/>
          </a:prstGeom>
        </p:spPr>
      </p:pic>
      <p:pic>
        <p:nvPicPr>
          <p:cNvPr id="22" name="Рисунок 21" descr="lines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90" y="285720"/>
            <a:ext cx="6286544" cy="522732"/>
          </a:xfrm>
          <a:prstGeom prst="rect">
            <a:avLst/>
          </a:prstGeom>
        </p:spPr>
      </p:pic>
      <p:pic>
        <p:nvPicPr>
          <p:cNvPr id="23" name="Рисунок 22" descr="lines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239120" y="4453510"/>
            <a:ext cx="7572428" cy="522732"/>
          </a:xfrm>
          <a:prstGeom prst="rect">
            <a:avLst/>
          </a:prstGeom>
        </p:spPr>
      </p:pic>
      <p:pic>
        <p:nvPicPr>
          <p:cNvPr id="24" name="Рисунок 23" descr="lines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618796" y="4382072"/>
            <a:ext cx="7429552" cy="522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8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1"/>
          </a:xfrm>
          <a:prstGeom prst="rect">
            <a:avLst/>
          </a:prstGeom>
        </p:spPr>
      </p:pic>
      <p:pic>
        <p:nvPicPr>
          <p:cNvPr id="12" name="Рисунок 11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785794" y="571472"/>
            <a:ext cx="214314" cy="214314"/>
          </a:xfrm>
          <a:prstGeom prst="rect">
            <a:avLst/>
          </a:prstGeom>
        </p:spPr>
      </p:pic>
      <p:pic>
        <p:nvPicPr>
          <p:cNvPr id="13" name="Рисунок 12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00108" y="1500166"/>
            <a:ext cx="214314" cy="214314"/>
          </a:xfrm>
          <a:prstGeom prst="rect">
            <a:avLst/>
          </a:prstGeom>
        </p:spPr>
      </p:pic>
      <p:pic>
        <p:nvPicPr>
          <p:cNvPr id="14" name="Рисунок 13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071678" y="714348"/>
            <a:ext cx="214314" cy="214314"/>
          </a:xfrm>
          <a:prstGeom prst="rect">
            <a:avLst/>
          </a:prstGeom>
        </p:spPr>
      </p:pic>
      <p:pic>
        <p:nvPicPr>
          <p:cNvPr id="15" name="Рисунок 14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5857892" y="1500166"/>
            <a:ext cx="214314" cy="214314"/>
          </a:xfrm>
          <a:prstGeom prst="rect">
            <a:avLst/>
          </a:prstGeom>
        </p:spPr>
      </p:pic>
      <p:pic>
        <p:nvPicPr>
          <p:cNvPr id="16" name="Рисунок 15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28670" y="3428992"/>
            <a:ext cx="214314" cy="214314"/>
          </a:xfrm>
          <a:prstGeom prst="rect">
            <a:avLst/>
          </a:prstGeom>
        </p:spPr>
      </p:pic>
      <p:pic>
        <p:nvPicPr>
          <p:cNvPr id="17" name="Рисунок 16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643050" y="2500298"/>
            <a:ext cx="214314" cy="214314"/>
          </a:xfrm>
          <a:prstGeom prst="rect">
            <a:avLst/>
          </a:prstGeom>
        </p:spPr>
      </p:pic>
      <p:pic>
        <p:nvPicPr>
          <p:cNvPr id="18" name="Рисунок 17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85728" y="2000232"/>
            <a:ext cx="214314" cy="214314"/>
          </a:xfrm>
          <a:prstGeom prst="rect">
            <a:avLst/>
          </a:prstGeom>
        </p:spPr>
      </p:pic>
      <p:pic>
        <p:nvPicPr>
          <p:cNvPr id="19" name="Рисунок 18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928934" y="1357290"/>
            <a:ext cx="214314" cy="214314"/>
          </a:xfrm>
          <a:prstGeom prst="rect">
            <a:avLst/>
          </a:prstGeom>
        </p:spPr>
      </p:pic>
      <p:pic>
        <p:nvPicPr>
          <p:cNvPr id="22" name="Рисунок 21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5572140" y="2928926"/>
            <a:ext cx="214314" cy="214314"/>
          </a:xfrm>
          <a:prstGeom prst="rect">
            <a:avLst/>
          </a:prstGeom>
        </p:spPr>
      </p:pic>
      <p:pic>
        <p:nvPicPr>
          <p:cNvPr id="23" name="Рисунок 22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4714884" y="571472"/>
            <a:ext cx="214314" cy="214314"/>
          </a:xfrm>
          <a:prstGeom prst="rect">
            <a:avLst/>
          </a:prstGeom>
        </p:spPr>
      </p:pic>
      <p:pic>
        <p:nvPicPr>
          <p:cNvPr id="24" name="Рисунок 23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5715016" y="4214810"/>
            <a:ext cx="214314" cy="214314"/>
          </a:xfrm>
          <a:prstGeom prst="rect">
            <a:avLst/>
          </a:prstGeom>
        </p:spPr>
      </p:pic>
      <p:pic>
        <p:nvPicPr>
          <p:cNvPr id="25" name="Рисунок 24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5143512" y="2071670"/>
            <a:ext cx="214314" cy="214314"/>
          </a:xfrm>
          <a:prstGeom prst="rect">
            <a:avLst/>
          </a:prstGeom>
        </p:spPr>
      </p:pic>
      <p:pic>
        <p:nvPicPr>
          <p:cNvPr id="26" name="Рисунок 25" descr="star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215082" y="571472"/>
            <a:ext cx="214314" cy="2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92332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2400" b="1" i="1" dirty="0" smtClean="0">
              <a:ln/>
              <a:solidFill>
                <a:schemeClr val="accent3"/>
              </a:solidFill>
              <a:latin typeface="Consolas" pitchFamily="49" charset="0"/>
            </a:endParaRP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Вот  вам  ключ  от  королевства.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В королевстве – город,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А в городе – улица,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А  на улице  есть  двор,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На  дворе – высокий  дом,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В  этом  доме – спаленка,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В  спальне – колыбелька,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В  колыбельке – ландышей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Полная  корзинка.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Ландышей,  ландышей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Полная корзинка.</a:t>
            </a:r>
          </a:p>
          <a:p>
            <a:pPr algn="ctr"/>
            <a:endParaRPr lang="ru-RU" sz="2400" b="1" i="1" dirty="0" smtClean="0">
              <a:ln/>
              <a:solidFill>
                <a:schemeClr val="accent3"/>
              </a:solidFill>
              <a:latin typeface="Consolas" pitchFamily="49" charset="0"/>
            </a:endParaRP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Ландыши - в  корзине,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Корзина – в  колыбельке,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Колыбелька – в  спаленке,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А  спаленка – в  доме.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Дом  стоит  среди  двора.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Двор  глядит  на  улицу.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А  улица – в  городе.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Город – в  королевстве.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Вот  от  королевства  ключ,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latin typeface="Consolas" pitchFamily="49" charset="0"/>
              </a:rPr>
              <a:t>Ключ  от  королевства.</a:t>
            </a:r>
          </a:p>
          <a:p>
            <a:endParaRPr lang="ru-RU" sz="2400" b="1" i="1" dirty="0" smtClean="0">
              <a:ln/>
              <a:solidFill>
                <a:schemeClr val="accent3"/>
              </a:solidFill>
              <a:latin typeface="Consolas" pitchFamily="49" charset="0"/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 descr="gift_161_mai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20111"/>
              </a:clrFrom>
              <a:clrTo>
                <a:srgbClr val="020111">
                  <a:alpha val="0"/>
                </a:srgbClr>
              </a:clrTo>
            </a:clrChange>
          </a:blip>
          <a:srcRect l="19028" t="4225" r="8033" b="7042"/>
          <a:stretch>
            <a:fillRect/>
          </a:stretch>
        </p:blipFill>
        <p:spPr>
          <a:xfrm>
            <a:off x="5286388" y="7709050"/>
            <a:ext cx="1571612" cy="14349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 descr="kluch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61613">
            <a:off x="285728" y="1571604"/>
            <a:ext cx="952501" cy="30119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kluch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03049">
            <a:off x="477022" y="6964253"/>
            <a:ext cx="478079" cy="15117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wedding_key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64" y="785786"/>
            <a:ext cx="1160171" cy="1160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42" y="214282"/>
            <a:ext cx="642942" cy="715808"/>
          </a:xfrm>
          <a:prstGeom prst="rect">
            <a:avLst/>
          </a:prstGeom>
        </p:spPr>
      </p:pic>
      <p:pic>
        <p:nvPicPr>
          <p:cNvPr id="9" name="Рисунок 8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2" y="214282"/>
            <a:ext cx="642942" cy="715808"/>
          </a:xfrm>
          <a:prstGeom prst="rect">
            <a:avLst/>
          </a:prstGeom>
        </p:spPr>
      </p:pic>
      <p:pic>
        <p:nvPicPr>
          <p:cNvPr id="10" name="Рисунок 9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8" y="285720"/>
            <a:ext cx="621126" cy="691519"/>
          </a:xfrm>
          <a:prstGeom prst="rect">
            <a:avLst/>
          </a:prstGeom>
        </p:spPr>
      </p:pic>
      <p:pic>
        <p:nvPicPr>
          <p:cNvPr id="11" name="Рисунок 10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26" y="214282"/>
            <a:ext cx="685292" cy="762957"/>
          </a:xfrm>
          <a:prstGeom prst="rect">
            <a:avLst/>
          </a:prstGeom>
        </p:spPr>
      </p:pic>
      <p:pic>
        <p:nvPicPr>
          <p:cNvPr id="12" name="Рисунок 11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8" y="642910"/>
            <a:ext cx="571504" cy="636273"/>
          </a:xfrm>
          <a:prstGeom prst="rect">
            <a:avLst/>
          </a:prstGeom>
        </p:spPr>
      </p:pic>
      <p:pic>
        <p:nvPicPr>
          <p:cNvPr id="13" name="Рисунок 12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32" y="642910"/>
            <a:ext cx="556960" cy="620081"/>
          </a:xfrm>
          <a:prstGeom prst="rect">
            <a:avLst/>
          </a:prstGeom>
        </p:spPr>
      </p:pic>
      <p:pic>
        <p:nvPicPr>
          <p:cNvPr id="14" name="Рисунок 13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44" y="1000100"/>
            <a:ext cx="621126" cy="691519"/>
          </a:xfrm>
          <a:prstGeom prst="rect">
            <a:avLst/>
          </a:prstGeom>
        </p:spPr>
      </p:pic>
      <p:pic>
        <p:nvPicPr>
          <p:cNvPr id="15" name="Рисунок 14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8" y="1428728"/>
            <a:ext cx="571504" cy="636273"/>
          </a:xfrm>
          <a:prstGeom prst="rect">
            <a:avLst/>
          </a:prstGeom>
        </p:spPr>
      </p:pic>
      <p:pic>
        <p:nvPicPr>
          <p:cNvPr id="16" name="Рисунок 15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8" y="1428728"/>
            <a:ext cx="571504" cy="636273"/>
          </a:xfrm>
          <a:prstGeom prst="rect">
            <a:avLst/>
          </a:prstGeom>
        </p:spPr>
      </p:pic>
      <p:pic>
        <p:nvPicPr>
          <p:cNvPr id="17" name="Рисунок 16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8" y="1785918"/>
            <a:ext cx="556960" cy="620081"/>
          </a:xfrm>
          <a:prstGeom prst="rect">
            <a:avLst/>
          </a:prstGeom>
        </p:spPr>
      </p:pic>
      <p:pic>
        <p:nvPicPr>
          <p:cNvPr id="18" name="Рисунок 17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26" y="2071670"/>
            <a:ext cx="621126" cy="691519"/>
          </a:xfrm>
          <a:prstGeom prst="rect">
            <a:avLst/>
          </a:prstGeom>
        </p:spPr>
      </p:pic>
      <p:pic>
        <p:nvPicPr>
          <p:cNvPr id="19" name="Рисунок 18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60" y="2143108"/>
            <a:ext cx="556960" cy="620081"/>
          </a:xfrm>
          <a:prstGeom prst="rect">
            <a:avLst/>
          </a:prstGeom>
        </p:spPr>
      </p:pic>
      <p:pic>
        <p:nvPicPr>
          <p:cNvPr id="20" name="Рисунок 19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500298"/>
            <a:ext cx="500066" cy="556739"/>
          </a:xfrm>
          <a:prstGeom prst="rect">
            <a:avLst/>
          </a:prstGeom>
        </p:spPr>
      </p:pic>
      <p:pic>
        <p:nvPicPr>
          <p:cNvPr id="21" name="Рисунок 20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8" y="2857488"/>
            <a:ext cx="621126" cy="691519"/>
          </a:xfrm>
          <a:prstGeom prst="rect">
            <a:avLst/>
          </a:prstGeom>
        </p:spPr>
      </p:pic>
      <p:pic>
        <p:nvPicPr>
          <p:cNvPr id="22" name="Рисунок 21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6" y="2857488"/>
            <a:ext cx="556959" cy="620080"/>
          </a:xfrm>
          <a:prstGeom prst="rect">
            <a:avLst/>
          </a:prstGeom>
        </p:spPr>
      </p:pic>
      <p:pic>
        <p:nvPicPr>
          <p:cNvPr id="23" name="Рисунок 22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82" y="2500298"/>
            <a:ext cx="500066" cy="556739"/>
          </a:xfrm>
          <a:prstGeom prst="rect">
            <a:avLst/>
          </a:prstGeom>
        </p:spPr>
      </p:pic>
      <p:pic>
        <p:nvPicPr>
          <p:cNvPr id="24" name="Рисунок 23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8" y="3214678"/>
            <a:ext cx="500066" cy="556739"/>
          </a:xfrm>
          <a:prstGeom prst="rect">
            <a:avLst/>
          </a:prstGeom>
        </p:spPr>
      </p:pic>
      <p:pic>
        <p:nvPicPr>
          <p:cNvPr id="25" name="Рисунок 24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50" y="3571868"/>
            <a:ext cx="556960" cy="620081"/>
          </a:xfrm>
          <a:prstGeom prst="rect">
            <a:avLst/>
          </a:prstGeom>
        </p:spPr>
      </p:pic>
      <p:pic>
        <p:nvPicPr>
          <p:cNvPr id="26" name="Рисунок 25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30" y="3286116"/>
            <a:ext cx="492794" cy="548643"/>
          </a:xfrm>
          <a:prstGeom prst="rect">
            <a:avLst/>
          </a:prstGeom>
        </p:spPr>
      </p:pic>
      <p:pic>
        <p:nvPicPr>
          <p:cNvPr id="27" name="Рисунок 26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94" y="3571868"/>
            <a:ext cx="500066" cy="556739"/>
          </a:xfrm>
          <a:prstGeom prst="rect">
            <a:avLst/>
          </a:prstGeom>
        </p:spPr>
      </p:pic>
      <p:pic>
        <p:nvPicPr>
          <p:cNvPr id="28" name="Рисунок 27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8" y="3929058"/>
            <a:ext cx="556960" cy="620081"/>
          </a:xfrm>
          <a:prstGeom prst="rect">
            <a:avLst/>
          </a:prstGeom>
        </p:spPr>
      </p:pic>
      <p:pic>
        <p:nvPicPr>
          <p:cNvPr id="29" name="Рисунок 28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36" y="4714876"/>
            <a:ext cx="571504" cy="636273"/>
          </a:xfrm>
          <a:prstGeom prst="rect">
            <a:avLst/>
          </a:prstGeom>
        </p:spPr>
      </p:pic>
      <p:pic>
        <p:nvPicPr>
          <p:cNvPr id="30" name="Рисунок 29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16" y="5072066"/>
            <a:ext cx="500066" cy="556739"/>
          </a:xfrm>
          <a:prstGeom prst="rect">
            <a:avLst/>
          </a:prstGeom>
        </p:spPr>
      </p:pic>
      <p:pic>
        <p:nvPicPr>
          <p:cNvPr id="31" name="Рисунок 30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14" y="4643438"/>
            <a:ext cx="571504" cy="636273"/>
          </a:xfrm>
          <a:prstGeom prst="rect">
            <a:avLst/>
          </a:prstGeom>
        </p:spPr>
      </p:pic>
      <p:pic>
        <p:nvPicPr>
          <p:cNvPr id="32" name="Рисунок 31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5072066"/>
            <a:ext cx="571504" cy="636273"/>
          </a:xfrm>
          <a:prstGeom prst="rect">
            <a:avLst/>
          </a:prstGeom>
        </p:spPr>
      </p:pic>
      <p:pic>
        <p:nvPicPr>
          <p:cNvPr id="33" name="Рисунок 32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60" y="5072066"/>
            <a:ext cx="500066" cy="556739"/>
          </a:xfrm>
          <a:prstGeom prst="rect">
            <a:avLst/>
          </a:prstGeom>
        </p:spPr>
      </p:pic>
      <p:pic>
        <p:nvPicPr>
          <p:cNvPr id="34" name="Рисунок 33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84" y="5429256"/>
            <a:ext cx="571504" cy="636273"/>
          </a:xfrm>
          <a:prstGeom prst="rect">
            <a:avLst/>
          </a:prstGeom>
        </p:spPr>
      </p:pic>
      <p:pic>
        <p:nvPicPr>
          <p:cNvPr id="35" name="Рисунок 34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44" y="5429256"/>
            <a:ext cx="500066" cy="556739"/>
          </a:xfrm>
          <a:prstGeom prst="rect">
            <a:avLst/>
          </a:prstGeom>
        </p:spPr>
      </p:pic>
      <p:pic>
        <p:nvPicPr>
          <p:cNvPr id="36" name="Рисунок 35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4" y="5429256"/>
            <a:ext cx="571504" cy="636273"/>
          </a:xfrm>
          <a:prstGeom prst="rect">
            <a:avLst/>
          </a:prstGeom>
        </p:spPr>
      </p:pic>
      <p:pic>
        <p:nvPicPr>
          <p:cNvPr id="37" name="Рисунок 36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8" y="5786446"/>
            <a:ext cx="571504" cy="636273"/>
          </a:xfrm>
          <a:prstGeom prst="rect">
            <a:avLst/>
          </a:prstGeom>
        </p:spPr>
      </p:pic>
      <p:pic>
        <p:nvPicPr>
          <p:cNvPr id="38" name="Рисунок 37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6" y="5786446"/>
            <a:ext cx="500066" cy="556739"/>
          </a:xfrm>
          <a:prstGeom prst="rect">
            <a:avLst/>
          </a:prstGeom>
        </p:spPr>
      </p:pic>
      <p:pic>
        <p:nvPicPr>
          <p:cNvPr id="39" name="Рисунок 38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22" y="6143636"/>
            <a:ext cx="500066" cy="556739"/>
          </a:xfrm>
          <a:prstGeom prst="rect">
            <a:avLst/>
          </a:prstGeom>
        </p:spPr>
      </p:pic>
      <p:pic>
        <p:nvPicPr>
          <p:cNvPr id="40" name="Рисунок 39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6143636"/>
            <a:ext cx="571504" cy="636273"/>
          </a:xfrm>
          <a:prstGeom prst="rect">
            <a:avLst/>
          </a:prstGeom>
        </p:spPr>
      </p:pic>
      <p:pic>
        <p:nvPicPr>
          <p:cNvPr id="41" name="Рисунок 40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22" y="6143636"/>
            <a:ext cx="571504" cy="636273"/>
          </a:xfrm>
          <a:prstGeom prst="rect">
            <a:avLst/>
          </a:prstGeom>
        </p:spPr>
      </p:pic>
      <p:pic>
        <p:nvPicPr>
          <p:cNvPr id="42" name="Рисунок 41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36" y="6500826"/>
            <a:ext cx="556960" cy="620081"/>
          </a:xfrm>
          <a:prstGeom prst="rect">
            <a:avLst/>
          </a:prstGeom>
        </p:spPr>
      </p:pic>
      <p:pic>
        <p:nvPicPr>
          <p:cNvPr id="43" name="Рисунок 42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44" y="6572264"/>
            <a:ext cx="500066" cy="556739"/>
          </a:xfrm>
          <a:prstGeom prst="rect">
            <a:avLst/>
          </a:prstGeom>
        </p:spPr>
      </p:pic>
      <p:pic>
        <p:nvPicPr>
          <p:cNvPr id="44" name="Рисунок 43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8" y="7286644"/>
            <a:ext cx="500066" cy="556739"/>
          </a:xfrm>
          <a:prstGeom prst="rect">
            <a:avLst/>
          </a:prstGeom>
        </p:spPr>
      </p:pic>
      <p:pic>
        <p:nvPicPr>
          <p:cNvPr id="45" name="Рисунок 44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8" y="7215206"/>
            <a:ext cx="571504" cy="636273"/>
          </a:xfrm>
          <a:prstGeom prst="rect">
            <a:avLst/>
          </a:prstGeom>
        </p:spPr>
      </p:pic>
      <p:pic>
        <p:nvPicPr>
          <p:cNvPr id="46" name="Рисунок 45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8" y="7215206"/>
            <a:ext cx="571504" cy="636273"/>
          </a:xfrm>
          <a:prstGeom prst="rect">
            <a:avLst/>
          </a:prstGeom>
        </p:spPr>
      </p:pic>
      <p:pic>
        <p:nvPicPr>
          <p:cNvPr id="47" name="Рисунок 46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70" y="6858016"/>
            <a:ext cx="556960" cy="620081"/>
          </a:xfrm>
          <a:prstGeom prst="rect">
            <a:avLst/>
          </a:prstGeom>
        </p:spPr>
      </p:pic>
      <p:pic>
        <p:nvPicPr>
          <p:cNvPr id="48" name="Рисунок 47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12" y="7572396"/>
            <a:ext cx="571504" cy="636273"/>
          </a:xfrm>
          <a:prstGeom prst="rect">
            <a:avLst/>
          </a:prstGeom>
        </p:spPr>
      </p:pic>
      <p:pic>
        <p:nvPicPr>
          <p:cNvPr id="49" name="Рисунок 48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8" y="7572396"/>
            <a:ext cx="571504" cy="636273"/>
          </a:xfrm>
          <a:prstGeom prst="rect">
            <a:avLst/>
          </a:prstGeom>
        </p:spPr>
      </p:pic>
      <p:pic>
        <p:nvPicPr>
          <p:cNvPr id="50" name="Рисунок 49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4" y="7572396"/>
            <a:ext cx="571504" cy="636273"/>
          </a:xfrm>
          <a:prstGeom prst="rect">
            <a:avLst/>
          </a:prstGeom>
        </p:spPr>
      </p:pic>
      <p:pic>
        <p:nvPicPr>
          <p:cNvPr id="51" name="Рисунок 50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8" y="7643834"/>
            <a:ext cx="500066" cy="556739"/>
          </a:xfrm>
          <a:prstGeom prst="rect">
            <a:avLst/>
          </a:prstGeom>
        </p:spPr>
      </p:pic>
      <p:pic>
        <p:nvPicPr>
          <p:cNvPr id="52" name="Рисунок 51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8" y="4071934"/>
            <a:ext cx="428628" cy="477205"/>
          </a:xfrm>
          <a:prstGeom prst="rect">
            <a:avLst/>
          </a:prstGeom>
        </p:spPr>
      </p:pic>
      <p:pic>
        <p:nvPicPr>
          <p:cNvPr id="53" name="Рисунок 52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54" y="8001024"/>
            <a:ext cx="556960" cy="620081"/>
          </a:xfrm>
          <a:prstGeom prst="rect">
            <a:avLst/>
          </a:prstGeom>
        </p:spPr>
      </p:pic>
      <p:pic>
        <p:nvPicPr>
          <p:cNvPr id="54" name="Рисунок 53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8" y="8072462"/>
            <a:ext cx="428628" cy="477205"/>
          </a:xfrm>
          <a:prstGeom prst="rect">
            <a:avLst/>
          </a:prstGeom>
        </p:spPr>
      </p:pic>
      <p:pic>
        <p:nvPicPr>
          <p:cNvPr id="55" name="Рисунок 54" descr="star2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6" y="8001024"/>
            <a:ext cx="500066" cy="556739"/>
          </a:xfrm>
          <a:prstGeom prst="rect">
            <a:avLst/>
          </a:prstGeom>
        </p:spPr>
      </p:pic>
      <p:pic>
        <p:nvPicPr>
          <p:cNvPr id="56" name="Рисунок 55" descr="b3fd8e27f10e7c90f59b4f4824d8a44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26" y="3071802"/>
            <a:ext cx="1643074" cy="213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787e6214990e90b03faaa66b8ee59e4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26" y="2000232"/>
            <a:ext cx="1071544" cy="1285852"/>
          </a:xfrm>
          <a:prstGeom prst="rect">
            <a:avLst/>
          </a:prstGeom>
        </p:spPr>
      </p:pic>
      <p:pic>
        <p:nvPicPr>
          <p:cNvPr id="14" name="Рисунок 13" descr="394f56742c7251a518574953e76269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5786"/>
            <a:ext cx="2779588" cy="1571636"/>
          </a:xfrm>
          <a:prstGeom prst="rect">
            <a:avLst/>
          </a:prstGeom>
        </p:spPr>
      </p:pic>
      <p:pic>
        <p:nvPicPr>
          <p:cNvPr id="15" name="Рисунок 14" descr="2e042f5dc2d07c8a9ab58a5eda1376c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90" y="5000628"/>
            <a:ext cx="1142984" cy="1315760"/>
          </a:xfrm>
          <a:prstGeom prst="rect">
            <a:avLst/>
          </a:prstGeom>
        </p:spPr>
      </p:pic>
      <p:pic>
        <p:nvPicPr>
          <p:cNvPr id="6" name="Рисунок 5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8503">
            <a:off x="459589" y="8056418"/>
            <a:ext cx="913720" cy="913720"/>
          </a:xfrm>
          <a:prstGeom prst="rect">
            <a:avLst/>
          </a:prstGeom>
        </p:spPr>
      </p:pic>
      <p:pic>
        <p:nvPicPr>
          <p:cNvPr id="7" name="Рисунок 6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84" y="8348658"/>
            <a:ext cx="795342" cy="795342"/>
          </a:xfrm>
          <a:prstGeom prst="rect">
            <a:avLst/>
          </a:prstGeom>
        </p:spPr>
      </p:pic>
      <p:pic>
        <p:nvPicPr>
          <p:cNvPr id="8" name="Рисунок 7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8" y="8205782"/>
            <a:ext cx="938218" cy="938218"/>
          </a:xfrm>
          <a:prstGeom prst="rect">
            <a:avLst/>
          </a:prstGeom>
        </p:spPr>
      </p:pic>
      <p:pic>
        <p:nvPicPr>
          <p:cNvPr id="9" name="Рисунок 8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557592">
            <a:off x="2858991" y="8061412"/>
            <a:ext cx="938218" cy="938218"/>
          </a:xfrm>
          <a:prstGeom prst="rect">
            <a:avLst/>
          </a:prstGeom>
        </p:spPr>
      </p:pic>
      <p:pic>
        <p:nvPicPr>
          <p:cNvPr id="10" name="Рисунок 9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86" y="8205782"/>
            <a:ext cx="938218" cy="938218"/>
          </a:xfrm>
          <a:prstGeom prst="rect">
            <a:avLst/>
          </a:prstGeom>
        </p:spPr>
      </p:pic>
      <p:pic>
        <p:nvPicPr>
          <p:cNvPr id="17" name="Рисунок 16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42140">
            <a:off x="5072074" y="6215074"/>
            <a:ext cx="652466" cy="652466"/>
          </a:xfrm>
          <a:prstGeom prst="rect">
            <a:avLst/>
          </a:prstGeom>
        </p:spPr>
      </p:pic>
      <p:pic>
        <p:nvPicPr>
          <p:cNvPr id="18" name="Рисунок 17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124103">
            <a:off x="4646604" y="5503852"/>
            <a:ext cx="723904" cy="723904"/>
          </a:xfrm>
          <a:prstGeom prst="rect">
            <a:avLst/>
          </a:prstGeom>
        </p:spPr>
      </p:pic>
      <p:pic>
        <p:nvPicPr>
          <p:cNvPr id="19" name="Рисунок 18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044958">
            <a:off x="1801103" y="4015673"/>
            <a:ext cx="795342" cy="795342"/>
          </a:xfrm>
          <a:prstGeom prst="rect">
            <a:avLst/>
          </a:prstGeom>
        </p:spPr>
      </p:pic>
      <p:pic>
        <p:nvPicPr>
          <p:cNvPr id="20" name="Рисунок 19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76756">
            <a:off x="1501262" y="3287205"/>
            <a:ext cx="723904" cy="723904"/>
          </a:xfrm>
          <a:prstGeom prst="rect">
            <a:avLst/>
          </a:prstGeom>
        </p:spPr>
      </p:pic>
      <p:pic>
        <p:nvPicPr>
          <p:cNvPr id="21" name="Рисунок 20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3817">
            <a:off x="2164930" y="2736425"/>
            <a:ext cx="938218" cy="938218"/>
          </a:xfrm>
          <a:prstGeom prst="rect">
            <a:avLst/>
          </a:prstGeom>
        </p:spPr>
      </p:pic>
      <p:pic>
        <p:nvPicPr>
          <p:cNvPr id="22" name="Рисунок 21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346110">
            <a:off x="3857628" y="2357422"/>
            <a:ext cx="723904" cy="723904"/>
          </a:xfrm>
          <a:prstGeom prst="rect">
            <a:avLst/>
          </a:prstGeom>
        </p:spPr>
      </p:pic>
      <p:pic>
        <p:nvPicPr>
          <p:cNvPr id="23" name="Рисунок 22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26937">
            <a:off x="4094077" y="2093805"/>
            <a:ext cx="581028" cy="581028"/>
          </a:xfrm>
          <a:prstGeom prst="rect">
            <a:avLst/>
          </a:prstGeom>
        </p:spPr>
      </p:pic>
      <p:pic>
        <p:nvPicPr>
          <p:cNvPr id="28" name="Рисунок 27" descr="milash20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46" y="7286644"/>
            <a:ext cx="1107289" cy="13287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4" name="Рисунок 23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8" y="1643042"/>
            <a:ext cx="509590" cy="509590"/>
          </a:xfrm>
          <a:prstGeom prst="rect">
            <a:avLst/>
          </a:prstGeom>
        </p:spPr>
      </p:pic>
      <p:pic>
        <p:nvPicPr>
          <p:cNvPr id="25" name="Рисунок 24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47031">
            <a:off x="3214686" y="1142976"/>
            <a:ext cx="652466" cy="652466"/>
          </a:xfrm>
          <a:prstGeom prst="rect">
            <a:avLst/>
          </a:prstGeom>
        </p:spPr>
      </p:pic>
      <p:pic>
        <p:nvPicPr>
          <p:cNvPr id="11" name="Рисунок 10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552682">
            <a:off x="3915128" y="7629895"/>
            <a:ext cx="938218" cy="938218"/>
          </a:xfrm>
          <a:prstGeom prst="rect">
            <a:avLst/>
          </a:prstGeom>
        </p:spPr>
      </p:pic>
      <p:pic>
        <p:nvPicPr>
          <p:cNvPr id="16" name="Рисунок 15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22" y="6715140"/>
            <a:ext cx="723904" cy="723904"/>
          </a:xfrm>
          <a:prstGeom prst="rect">
            <a:avLst/>
          </a:prstGeom>
        </p:spPr>
      </p:pic>
      <p:pic>
        <p:nvPicPr>
          <p:cNvPr id="12" name="Рисунок 11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8" y="7358082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90" y="285720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СОНЕТ 25</a:t>
            </a:r>
            <a:endParaRPr lang="ru-RU" sz="4000" b="1" dirty="0">
              <a:solidFill>
                <a:schemeClr val="bg2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90" y="1000100"/>
            <a:ext cx="6429420" cy="784830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Кто под звездою счастливою рожден – 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Гордится славой, титулом и властью.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А я судьбой скромнее награжден,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 для меня любовь – источник счастья.</a:t>
            </a:r>
          </a:p>
          <a:p>
            <a:endParaRPr lang="ru-RU" sz="2800" b="1" dirty="0" smtClean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Под солнцем пышно листья распростер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Наперсник принца, ставленник вельможи.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Но гаснет солнца благосклонный взор,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 золотой подсолнух гаснет тоже.</a:t>
            </a:r>
          </a:p>
          <a:p>
            <a:endParaRPr lang="ru-RU" sz="2800" b="1" dirty="0" smtClean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Военачальник, баловень побед.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В бою последним терпит пораженье.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 всех его заслуг потерян след.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Его удел – опала и забвенье.</a:t>
            </a:r>
          </a:p>
          <a:p>
            <a:endParaRPr lang="ru-RU" sz="2800" b="1" dirty="0" smtClean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Но нет угрозы титулам моим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Пожизненным: любил, люблю, любим.</a:t>
            </a:r>
            <a:endParaRPr lang="ru-RU" sz="2800" b="1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4" name="Рисунок 3" descr="ae9758823965e94ed45419c83c183e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21" y="6572264"/>
            <a:ext cx="1937375" cy="1827712"/>
          </a:xfrm>
          <a:prstGeom prst="rect">
            <a:avLst/>
          </a:prstGeom>
        </p:spPr>
      </p:pic>
      <p:pic>
        <p:nvPicPr>
          <p:cNvPr id="10" name="Рисунок 9" descr="star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54" y="0"/>
            <a:ext cx="938218" cy="938218"/>
          </a:xfrm>
          <a:prstGeom prst="rect">
            <a:avLst/>
          </a:prstGeom>
        </p:spPr>
      </p:pic>
      <p:pic>
        <p:nvPicPr>
          <p:cNvPr id="11" name="Рисунок 10" descr="star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53364">
            <a:off x="32420" y="32420"/>
            <a:ext cx="938218" cy="938218"/>
          </a:xfrm>
          <a:prstGeom prst="rect">
            <a:avLst/>
          </a:prstGeom>
        </p:spPr>
      </p:pic>
      <p:pic>
        <p:nvPicPr>
          <p:cNvPr id="12" name="Рисунок 11" descr="star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7526">
            <a:off x="1178167" y="178059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868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Courier New" pitchFamily="49" charset="0"/>
              </a:rPr>
              <a:t>THE END</a:t>
            </a:r>
            <a:endParaRPr lang="ru-RU" sz="17500" b="1" cap="all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Mistral" pitchFamily="66" charset="0"/>
              <a:cs typeface="Courier New" pitchFamily="49" charset="0"/>
            </a:endParaRPr>
          </a:p>
        </p:txBody>
      </p:sp>
      <p:pic>
        <p:nvPicPr>
          <p:cNvPr id="5" name="Рисунок 4" descr="blest17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2132"/>
            <a:ext cx="2657475" cy="32480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Рисунок 11" descr="9b0db6c4eb6b64ee37b9d0afbdda16f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32" y="0"/>
            <a:ext cx="2571768" cy="30861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Рисунок 12" descr="0a804599d670564e67528ab723013ac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8" y="6143636"/>
            <a:ext cx="3176594" cy="27622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Рисунок 13" descr="041bb5e3fcec0a9261d6c42d2ac6e4f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4" y="1500166"/>
            <a:ext cx="2000264" cy="157105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5" y="0"/>
            <a:ext cx="685936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milash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2" y="4786314"/>
            <a:ext cx="2339594" cy="35993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Рисунок 18" descr="milash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25" y="5072066"/>
            <a:ext cx="1625214" cy="25003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Рисунок 17" descr="milash1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133" y="5429256"/>
            <a:ext cx="1561725" cy="221457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blest4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28662"/>
            <a:ext cx="2857520" cy="3283641"/>
          </a:xfrm>
          <a:prstGeom prst="rect">
            <a:avLst/>
          </a:prstGeom>
        </p:spPr>
      </p:pic>
      <p:pic>
        <p:nvPicPr>
          <p:cNvPr id="8" name="Рисунок 7" descr="blest4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6393">
            <a:off x="4947936" y="2707299"/>
            <a:ext cx="1363146" cy="1566423"/>
          </a:xfrm>
          <a:prstGeom prst="rect">
            <a:avLst/>
          </a:prstGeom>
        </p:spPr>
      </p:pic>
      <p:pic>
        <p:nvPicPr>
          <p:cNvPr id="9" name="Рисунок 8" descr="blest4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7139">
            <a:off x="4061115" y="280120"/>
            <a:ext cx="1848619" cy="2124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04" y="928662"/>
            <a:ext cx="58579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Шалтай-Болтай</a:t>
            </a:r>
            <a:endParaRPr lang="ru-RU" sz="2800" b="1" dirty="0">
              <a:solidFill>
                <a:schemeClr val="accent3"/>
              </a:solidFill>
              <a:effectLst>
                <a:glow rad="228600">
                  <a:srgbClr val="00B050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Consolas" pitchFamily="49" charset="0"/>
            </a:endParaRPr>
          </a:p>
          <a:p>
            <a:r>
              <a:rPr lang="ru-RU" sz="2800" b="1" dirty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С</a:t>
            </a:r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идел  на  стене.</a:t>
            </a:r>
          </a:p>
          <a:p>
            <a:r>
              <a:rPr lang="ru-RU" sz="2800" b="1" dirty="0" err="1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Шалтай-Болтай</a:t>
            </a:r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 </a:t>
            </a:r>
          </a:p>
          <a:p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Свалился  во  сне.</a:t>
            </a:r>
          </a:p>
          <a:p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Вся  королевская  </a:t>
            </a:r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latin typeface="Consolas" pitchFamily="49" charset="0"/>
              </a:rPr>
              <a:t>конница</a:t>
            </a:r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,</a:t>
            </a:r>
          </a:p>
          <a:p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Вся  королевская  рать</a:t>
            </a:r>
          </a:p>
          <a:p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Не  может  </a:t>
            </a:r>
            <a:r>
              <a:rPr lang="ru-RU" sz="2800" b="1" dirty="0" err="1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Шалтая</a:t>
            </a:r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,</a:t>
            </a:r>
          </a:p>
          <a:p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Не  может  Болтая,</a:t>
            </a:r>
          </a:p>
          <a:p>
            <a:r>
              <a:rPr lang="ru-RU" sz="2800" b="1" dirty="0" err="1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Шалтая-Болтая</a:t>
            </a:r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, </a:t>
            </a:r>
          </a:p>
          <a:p>
            <a:r>
              <a:rPr lang="ru-RU" sz="2800" b="1" dirty="0" err="1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Болтая-Шалтая</a:t>
            </a:r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,</a:t>
            </a:r>
          </a:p>
          <a:p>
            <a:r>
              <a:rPr lang="ru-RU" sz="2800" b="1" dirty="0" err="1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Шалтая-Болтая</a:t>
            </a:r>
            <a:r>
              <a:rPr lang="ru-RU" sz="2800" b="1" dirty="0" smtClean="0">
                <a:solidFill>
                  <a:schemeClr val="accent3"/>
                </a:solidFill>
                <a:effectLst>
                  <a:glow rad="228600">
                    <a:srgbClr val="00B05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onsolas" pitchFamily="49" charset="0"/>
              </a:rPr>
              <a:t>  собрать!</a:t>
            </a:r>
            <a:endParaRPr lang="ru-RU" sz="2800" b="1" dirty="0">
              <a:solidFill>
                <a:schemeClr val="accent3"/>
              </a:solidFill>
              <a:effectLst>
                <a:glow rad="228600">
                  <a:srgbClr val="00B050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Consolas" pitchFamily="49" charset="0"/>
            </a:endParaRPr>
          </a:p>
        </p:txBody>
      </p:sp>
      <p:pic>
        <p:nvPicPr>
          <p:cNvPr id="3" name="Рисунок 2" descr="a8d9887800e2e0cb38b3a6336e22c3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2" y="1142976"/>
            <a:ext cx="1928826" cy="185649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ea1f5f439c4010ae9b9ea9a0c42565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94" y="3143240"/>
            <a:ext cx="2214578" cy="221457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blest15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04" y="285720"/>
            <a:ext cx="6167430" cy="476250"/>
          </a:xfrm>
          <a:prstGeom prst="rect">
            <a:avLst/>
          </a:prstGeom>
        </p:spPr>
      </p:pic>
      <p:pic>
        <p:nvPicPr>
          <p:cNvPr id="6" name="Рисунок 5" descr="blest8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8" y="5795849"/>
            <a:ext cx="6248310" cy="334815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shak,_Samuil_Yakovle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8" y="714348"/>
            <a:ext cx="3357586" cy="45293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57166" y="5500694"/>
            <a:ext cx="6072230" cy="3108543"/>
          </a:xfrm>
          <a:prstGeom prst="rect">
            <a:avLst/>
          </a:prstGeom>
          <a:effectLst>
            <a:glow rad="101600">
              <a:schemeClr val="accent3">
                <a:lumMod val="90000"/>
                <a:lumOff val="10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Маршак Самуил Яковлевич</a:t>
            </a:r>
          </a:p>
          <a:p>
            <a:pPr algn="ctr"/>
            <a:r>
              <a:rPr lang="ru-RU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(СССР</a:t>
            </a:r>
            <a:r>
              <a:rPr lang="ru-RU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, 3.11.1887 - 4.07.1964</a:t>
            </a:r>
            <a:r>
              <a:rPr lang="ru-RU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) – замечательный поэт,  великолепный мастер перевода,  человек высокой культуры и самых разнообразных интересов и знаний. </a:t>
            </a:r>
            <a:endParaRPr lang="ru-R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pic>
        <p:nvPicPr>
          <p:cNvPr id="4" name="Рисунок 3" descr="21fb2e8580d7080fc412a44e8db5118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0" y="1571603"/>
            <a:ext cx="1879061" cy="398181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511044c6a803b78ce86e717d07ff0e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70" y="2671750"/>
            <a:ext cx="1785950" cy="28575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star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66383">
            <a:off x="5834168" y="5514870"/>
            <a:ext cx="866780" cy="866780"/>
          </a:xfrm>
          <a:prstGeom prst="rect">
            <a:avLst/>
          </a:prstGeom>
        </p:spPr>
      </p:pic>
      <p:pic>
        <p:nvPicPr>
          <p:cNvPr id="8" name="Рисунок 7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072454"/>
            <a:ext cx="1071546" cy="1071546"/>
          </a:xfrm>
          <a:prstGeom prst="rect">
            <a:avLst/>
          </a:prstGeom>
        </p:spPr>
      </p:pic>
      <p:pic>
        <p:nvPicPr>
          <p:cNvPr id="11" name="Рисунок 10" descr="lines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8" y="214282"/>
            <a:ext cx="6357982" cy="454142"/>
          </a:xfrm>
          <a:prstGeom prst="wave">
            <a:avLst/>
          </a:prstGeom>
        </p:spPr>
      </p:pic>
      <p:pic>
        <p:nvPicPr>
          <p:cNvPr id="12" name="Рисунок 11" descr="star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66" y="8277220"/>
            <a:ext cx="866780" cy="866780"/>
          </a:xfrm>
          <a:prstGeom prst="rect">
            <a:avLst/>
          </a:prstGeom>
        </p:spPr>
      </p:pic>
      <p:pic>
        <p:nvPicPr>
          <p:cNvPr id="13" name="Рисунок 12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088838">
            <a:off x="5733450" y="5044085"/>
            <a:ext cx="1081094" cy="108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rshak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2641">
            <a:off x="652366" y="123084"/>
            <a:ext cx="4374852" cy="29450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571480" y="2285984"/>
            <a:ext cx="6000792" cy="440120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Робин-Бобин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кое-как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Подкрепился натощак: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Съел  теленка  утром  рано,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Двух  овечек  и  барана,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Съел  корову  целиком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  прилавок  с мясником,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Сотню  жаворонков  в  тесте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  коня  с  телегой  вместе,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Пять  церквей и  колоколен –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Да  еще  и недоволен!</a:t>
            </a:r>
          </a:p>
        </p:txBody>
      </p:sp>
      <p:pic>
        <p:nvPicPr>
          <p:cNvPr id="3" name="Рисунок 2" descr="3e441d0bd51f7802cb5ce5b99132f06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6" y="6315055"/>
            <a:ext cx="2357454" cy="2828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d17ead849c4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6" y="6858016"/>
            <a:ext cx="2071702" cy="197814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star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12" y="2071670"/>
            <a:ext cx="1378234" cy="1219207"/>
          </a:xfrm>
          <a:prstGeom prst="rect">
            <a:avLst/>
          </a:prstGeom>
        </p:spPr>
      </p:pic>
      <p:pic>
        <p:nvPicPr>
          <p:cNvPr id="8" name="Рисунок 7" descr="star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522" y="2285984"/>
            <a:ext cx="1297478" cy="1147769"/>
          </a:xfrm>
          <a:prstGeom prst="rect">
            <a:avLst/>
          </a:prstGeom>
        </p:spPr>
      </p:pic>
      <p:pic>
        <p:nvPicPr>
          <p:cNvPr id="9" name="Рисунок 8" descr="star1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42" y="2071670"/>
            <a:ext cx="1297478" cy="1147769"/>
          </a:xfrm>
          <a:prstGeom prst="rect">
            <a:avLst/>
          </a:prstGeom>
        </p:spPr>
      </p:pic>
      <p:pic>
        <p:nvPicPr>
          <p:cNvPr id="10" name="Рисунок 9" descr="star1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00246">
            <a:off x="41597" y="2047787"/>
            <a:ext cx="1135966" cy="1004893"/>
          </a:xfrm>
          <a:prstGeom prst="rect">
            <a:avLst/>
          </a:prstGeom>
        </p:spPr>
      </p:pic>
      <p:pic>
        <p:nvPicPr>
          <p:cNvPr id="11" name="Рисунок 10" descr="star5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195">
            <a:off x="312881" y="6031652"/>
            <a:ext cx="1247782" cy="1103807"/>
          </a:xfrm>
          <a:prstGeom prst="rect">
            <a:avLst/>
          </a:prstGeom>
        </p:spPr>
      </p:pic>
      <p:pic>
        <p:nvPicPr>
          <p:cNvPr id="12" name="Рисунок 11" descr="bird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32" y="1071538"/>
            <a:ext cx="2002248" cy="12477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marshak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9377">
            <a:off x="339743" y="1894965"/>
            <a:ext cx="3468485" cy="4468600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214290" y="285720"/>
            <a:ext cx="64294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В 1912 году С.Я. Маршак поступает в Лондонский университет на факультет искусств. 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pic>
        <p:nvPicPr>
          <p:cNvPr id="4" name="Рисунок 3" descr="3e19efe917c90943dd7afdd02f4f397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6" y="928662"/>
            <a:ext cx="2714644" cy="4891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90" y="6429388"/>
            <a:ext cx="6357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Там он основательно изучает английский язык, историю литературы, а также историю  страны, нравы и обычаи народа.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pic>
        <p:nvPicPr>
          <p:cNvPr id="6" name="Рисунок 5" descr="star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14290" y="357158"/>
            <a:ext cx="866780" cy="866780"/>
          </a:xfrm>
          <a:prstGeom prst="rect">
            <a:avLst/>
          </a:prstGeom>
        </p:spPr>
      </p:pic>
      <p:pic>
        <p:nvPicPr>
          <p:cNvPr id="7" name="Рисунок 6" descr="star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27010">
            <a:off x="1489597" y="346582"/>
            <a:ext cx="795342" cy="795342"/>
          </a:xfrm>
          <a:prstGeom prst="rect">
            <a:avLst/>
          </a:prstGeom>
        </p:spPr>
      </p:pic>
      <p:pic>
        <p:nvPicPr>
          <p:cNvPr id="8" name="Рисунок 7" descr="star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0717">
            <a:off x="2651337" y="436751"/>
            <a:ext cx="866780" cy="866780"/>
          </a:xfrm>
          <a:prstGeom prst="rect">
            <a:avLst/>
          </a:prstGeom>
        </p:spPr>
      </p:pic>
      <p:pic>
        <p:nvPicPr>
          <p:cNvPr id="9" name="Рисунок 8" descr="star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4" y="571472"/>
            <a:ext cx="857256" cy="857256"/>
          </a:xfrm>
          <a:prstGeom prst="rect">
            <a:avLst/>
          </a:prstGeom>
        </p:spPr>
      </p:pic>
      <p:pic>
        <p:nvPicPr>
          <p:cNvPr id="10" name="Рисунок 9" descr="star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04" y="1142976"/>
            <a:ext cx="938218" cy="938218"/>
          </a:xfrm>
          <a:prstGeom prst="rect">
            <a:avLst/>
          </a:prstGeom>
        </p:spPr>
      </p:pic>
      <p:pic>
        <p:nvPicPr>
          <p:cNvPr id="11" name="Рисунок 10" descr="star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4" y="1142976"/>
            <a:ext cx="866780" cy="866780"/>
          </a:xfrm>
          <a:prstGeom prst="rect">
            <a:avLst/>
          </a:prstGeom>
        </p:spPr>
      </p:pic>
      <p:pic>
        <p:nvPicPr>
          <p:cNvPr id="12" name="Рисунок 11" descr="star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8" y="6286512"/>
            <a:ext cx="938218" cy="938218"/>
          </a:xfrm>
          <a:prstGeom prst="rect">
            <a:avLst/>
          </a:prstGeom>
        </p:spPr>
      </p:pic>
      <p:pic>
        <p:nvPicPr>
          <p:cNvPr id="13" name="Рисунок 12" descr="star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40" y="6357950"/>
            <a:ext cx="938218" cy="938218"/>
          </a:xfrm>
          <a:prstGeom prst="rect">
            <a:avLst/>
          </a:prstGeom>
        </p:spPr>
      </p:pic>
      <p:pic>
        <p:nvPicPr>
          <p:cNvPr id="14" name="Рисунок 13" descr="star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8" y="6357950"/>
            <a:ext cx="866780" cy="866780"/>
          </a:xfrm>
          <a:prstGeom prst="rect">
            <a:avLst/>
          </a:prstGeom>
        </p:spPr>
      </p:pic>
      <p:pic>
        <p:nvPicPr>
          <p:cNvPr id="15" name="Рисунок 14" descr="star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46" y="6786578"/>
            <a:ext cx="866780" cy="866780"/>
          </a:xfrm>
          <a:prstGeom prst="rect">
            <a:avLst/>
          </a:prstGeom>
        </p:spPr>
      </p:pic>
      <p:pic>
        <p:nvPicPr>
          <p:cNvPr id="16" name="Рисунок 15" descr="star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42" y="7215206"/>
            <a:ext cx="938218" cy="938218"/>
          </a:xfrm>
          <a:prstGeom prst="rect">
            <a:avLst/>
          </a:prstGeom>
        </p:spPr>
      </p:pic>
      <p:pic>
        <p:nvPicPr>
          <p:cNvPr id="17" name="Рисунок 16" descr="star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06" y="7358082"/>
            <a:ext cx="866780" cy="866780"/>
          </a:xfrm>
          <a:prstGeom prst="rect">
            <a:avLst/>
          </a:prstGeom>
        </p:spPr>
      </p:pic>
      <p:pic>
        <p:nvPicPr>
          <p:cNvPr id="18" name="Рисунок 17" descr="star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6" y="7358082"/>
            <a:ext cx="866780" cy="866780"/>
          </a:xfrm>
          <a:prstGeom prst="rect">
            <a:avLst/>
          </a:prstGeom>
        </p:spPr>
      </p:pic>
      <p:pic>
        <p:nvPicPr>
          <p:cNvPr id="19" name="Рисунок 18" descr="star2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8" y="8348658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70" y="714348"/>
            <a:ext cx="50006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nsolas" pitchFamily="49" charset="0"/>
              </a:rPr>
              <a:t>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nsolas" pitchFamily="49" charset="0"/>
              </a:rPr>
              <a:t>- Ты скажи,  барашек наш,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nsolas" pitchFamily="49" charset="0"/>
              </a:rPr>
              <a:t>Сколько шерсти ты нам дашь?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nsolas" pitchFamily="49" charset="0"/>
              </a:rPr>
              <a:t> - Не стриги меня пока.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nsolas" pitchFamily="49" charset="0"/>
              </a:rPr>
              <a:t>Дам я шерсти три мешка: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nsolas" pitchFamily="49" charset="0"/>
              </a:rPr>
              <a:t>Один мешок – хозяину,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nsolas" pitchFamily="49" charset="0"/>
              </a:rPr>
              <a:t>Другой мешок – хозяйке,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nsolas" pitchFamily="49" charset="0"/>
              </a:rPr>
              <a:t>А третий – детям маленьким 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nsolas" pitchFamily="49" charset="0"/>
              </a:rPr>
              <a:t>На теплые фуфайки.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20000"/>
                    <a:lumOff val="80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Consolas" pitchFamily="49" charset="0"/>
            </a:endParaRPr>
          </a:p>
        </p:txBody>
      </p:sp>
      <p:pic>
        <p:nvPicPr>
          <p:cNvPr id="4" name="Рисунок 3" descr="marshak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70" y="5643570"/>
            <a:ext cx="5000660" cy="2798144"/>
          </a:xfrm>
          <a:prstGeom prst="rect">
            <a:avLst/>
          </a:prstGeom>
        </p:spPr>
      </p:pic>
      <p:pic>
        <p:nvPicPr>
          <p:cNvPr id="5" name="Рисунок 4" descr="blest7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80" y="1"/>
            <a:ext cx="5643602" cy="1000100"/>
          </a:xfrm>
          <a:prstGeom prst="rect">
            <a:avLst/>
          </a:prstGeom>
        </p:spPr>
      </p:pic>
      <p:pic>
        <p:nvPicPr>
          <p:cNvPr id="6" name="Рисунок 5" descr="blest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47872" y="3962402"/>
            <a:ext cx="8072493" cy="1147761"/>
          </a:xfrm>
          <a:prstGeom prst="rect">
            <a:avLst/>
          </a:prstGeom>
        </p:spPr>
      </p:pic>
      <p:pic>
        <p:nvPicPr>
          <p:cNvPr id="7" name="Рисунок 6" descr="blest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500461" y="3929058"/>
            <a:ext cx="8001056" cy="1000132"/>
          </a:xfrm>
          <a:prstGeom prst="rect">
            <a:avLst/>
          </a:prstGeom>
        </p:spPr>
      </p:pic>
      <p:pic>
        <p:nvPicPr>
          <p:cNvPr id="8" name="Рисунок 7" descr="blest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00040" y="8210551"/>
            <a:ext cx="5643603" cy="933447"/>
          </a:xfrm>
          <a:prstGeom prst="rect">
            <a:avLst/>
          </a:prstGeom>
        </p:spPr>
      </p:pic>
      <p:pic>
        <p:nvPicPr>
          <p:cNvPr id="10" name="Рисунок 9" descr="star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06" y="3643306"/>
            <a:ext cx="747716" cy="661441"/>
          </a:xfrm>
          <a:prstGeom prst="rect">
            <a:avLst/>
          </a:prstGeom>
        </p:spPr>
      </p:pic>
      <p:pic>
        <p:nvPicPr>
          <p:cNvPr id="11" name="Рисунок 10" descr="star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60" y="1643042"/>
            <a:ext cx="819154" cy="724636"/>
          </a:xfrm>
          <a:prstGeom prst="rect">
            <a:avLst/>
          </a:prstGeom>
        </p:spPr>
      </p:pic>
      <p:pic>
        <p:nvPicPr>
          <p:cNvPr id="12" name="Рисунок 11" descr="star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8" y="2500298"/>
            <a:ext cx="812942" cy="719141"/>
          </a:xfrm>
          <a:prstGeom prst="rect">
            <a:avLst/>
          </a:prstGeom>
        </p:spPr>
      </p:pic>
      <p:pic>
        <p:nvPicPr>
          <p:cNvPr id="13" name="Рисунок 12" descr="star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2" y="3286116"/>
            <a:ext cx="962030" cy="851027"/>
          </a:xfrm>
          <a:prstGeom prst="rect">
            <a:avLst/>
          </a:prstGeom>
        </p:spPr>
      </p:pic>
      <p:pic>
        <p:nvPicPr>
          <p:cNvPr id="14" name="Рисунок 13" descr="star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14" y="3357554"/>
            <a:ext cx="819154" cy="724636"/>
          </a:xfrm>
          <a:prstGeom prst="rect">
            <a:avLst/>
          </a:prstGeom>
        </p:spPr>
      </p:pic>
      <p:pic>
        <p:nvPicPr>
          <p:cNvPr id="15" name="Рисунок 14" descr="star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8" y="4429124"/>
            <a:ext cx="962030" cy="851027"/>
          </a:xfrm>
          <a:prstGeom prst="rect">
            <a:avLst/>
          </a:prstGeom>
        </p:spPr>
      </p:pic>
      <p:pic>
        <p:nvPicPr>
          <p:cNvPr id="16" name="Рисунок 15" descr="star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06" y="1428728"/>
            <a:ext cx="819154" cy="724636"/>
          </a:xfrm>
          <a:prstGeom prst="rect">
            <a:avLst/>
          </a:prstGeom>
        </p:spPr>
      </p:pic>
      <p:pic>
        <p:nvPicPr>
          <p:cNvPr id="17" name="Рисунок 16" descr="star5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16" y="2285984"/>
            <a:ext cx="747716" cy="661441"/>
          </a:xfrm>
          <a:prstGeom prst="rect">
            <a:avLst/>
          </a:prstGeom>
        </p:spPr>
      </p:pic>
      <p:pic>
        <p:nvPicPr>
          <p:cNvPr id="18" name="Рисунок 17" descr="bird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8" y="5000628"/>
            <a:ext cx="1214446" cy="75682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90" y="214282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onsolas" pitchFamily="49" charset="0"/>
              </a:rPr>
              <a:t>Знание русского детского  фольклора.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onsolas" pitchFamily="49" charset="0"/>
            </a:endParaRPr>
          </a:p>
        </p:txBody>
      </p:sp>
      <p:pic>
        <p:nvPicPr>
          <p:cNvPr id="3" name="Рисунок 2" descr="knig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929026"/>
            <a:ext cx="6727236" cy="5214974"/>
          </a:xfrm>
          <a:prstGeom prst="rect">
            <a:avLst/>
          </a:prstGeom>
        </p:spPr>
      </p:pic>
      <p:pic>
        <p:nvPicPr>
          <p:cNvPr id="6" name="Рисунок 5" descr="star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8" y="500034"/>
            <a:ext cx="714380" cy="631952"/>
          </a:xfrm>
          <a:prstGeom prst="rect">
            <a:avLst/>
          </a:prstGeom>
        </p:spPr>
      </p:pic>
      <p:pic>
        <p:nvPicPr>
          <p:cNvPr id="7" name="Рисунок 6" descr="star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82" y="285720"/>
            <a:ext cx="785818" cy="695147"/>
          </a:xfrm>
          <a:prstGeom prst="rect">
            <a:avLst/>
          </a:prstGeom>
        </p:spPr>
      </p:pic>
      <p:pic>
        <p:nvPicPr>
          <p:cNvPr id="9" name="Рисунок 8" descr="star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8" y="714348"/>
            <a:ext cx="974454" cy="862017"/>
          </a:xfrm>
          <a:prstGeom prst="rect">
            <a:avLst/>
          </a:prstGeom>
        </p:spPr>
      </p:pic>
      <p:pic>
        <p:nvPicPr>
          <p:cNvPr id="10" name="Рисунок 9" descr="star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00034"/>
            <a:ext cx="714380" cy="631952"/>
          </a:xfrm>
          <a:prstGeom prst="rect">
            <a:avLst/>
          </a:prstGeom>
        </p:spPr>
      </p:pic>
      <p:pic>
        <p:nvPicPr>
          <p:cNvPr id="11" name="Рисунок 10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4" y="571472"/>
            <a:ext cx="866780" cy="866780"/>
          </a:xfrm>
          <a:prstGeom prst="rect">
            <a:avLst/>
          </a:prstGeom>
        </p:spPr>
      </p:pic>
      <p:pic>
        <p:nvPicPr>
          <p:cNvPr id="12" name="Рисунок 11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213042">
            <a:off x="958011" y="191539"/>
            <a:ext cx="775780" cy="775780"/>
          </a:xfrm>
          <a:prstGeom prst="rect">
            <a:avLst/>
          </a:prstGeom>
        </p:spPr>
      </p:pic>
      <p:pic>
        <p:nvPicPr>
          <p:cNvPr id="13" name="Рисунок 12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40" y="0"/>
            <a:ext cx="1152532" cy="1152532"/>
          </a:xfrm>
          <a:prstGeom prst="rect">
            <a:avLst/>
          </a:prstGeom>
        </p:spPr>
      </p:pic>
      <p:pic>
        <p:nvPicPr>
          <p:cNvPr id="14" name="Рисунок 13" descr="star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46" y="214282"/>
            <a:ext cx="893698" cy="790579"/>
          </a:xfrm>
          <a:prstGeom prst="rect">
            <a:avLst/>
          </a:prstGeom>
        </p:spPr>
      </p:pic>
      <p:pic>
        <p:nvPicPr>
          <p:cNvPr id="15" name="Рисунок 14" descr="blest9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422" y="4000496"/>
            <a:ext cx="928694" cy="928694"/>
          </a:xfrm>
          <a:prstGeom prst="rect">
            <a:avLst/>
          </a:prstGeom>
        </p:spPr>
      </p:pic>
      <p:pic>
        <p:nvPicPr>
          <p:cNvPr id="16" name="Рисунок 15" descr="blest1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59342">
            <a:off x="3710807" y="3258675"/>
            <a:ext cx="1868244" cy="1892665"/>
          </a:xfrm>
          <a:prstGeom prst="rect">
            <a:avLst/>
          </a:prstGeom>
        </p:spPr>
      </p:pic>
      <p:pic>
        <p:nvPicPr>
          <p:cNvPr id="17" name="Рисунок 16" descr="blest9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82531">
            <a:off x="3246781" y="2585873"/>
            <a:ext cx="1258438" cy="1258438"/>
          </a:xfrm>
          <a:prstGeom prst="rect">
            <a:avLst/>
          </a:prstGeom>
        </p:spPr>
      </p:pic>
      <p:pic>
        <p:nvPicPr>
          <p:cNvPr id="18" name="Рисунок 17" descr="blest9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573187">
            <a:off x="2320002" y="4320259"/>
            <a:ext cx="959154" cy="959154"/>
          </a:xfrm>
          <a:prstGeom prst="rect">
            <a:avLst/>
          </a:prstGeom>
        </p:spPr>
      </p:pic>
      <p:pic>
        <p:nvPicPr>
          <p:cNvPr id="19" name="Рисунок 18" descr="blest1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669813">
            <a:off x="1402992" y="2769924"/>
            <a:ext cx="1120701" cy="1135350"/>
          </a:xfrm>
          <a:prstGeom prst="rect">
            <a:avLst/>
          </a:prstGeom>
        </p:spPr>
      </p:pic>
      <p:pic>
        <p:nvPicPr>
          <p:cNvPr id="20" name="Рисунок 19" descr="blest9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89060">
            <a:off x="140005" y="2445521"/>
            <a:ext cx="1359002" cy="1359002"/>
          </a:xfrm>
          <a:prstGeom prst="rect">
            <a:avLst/>
          </a:prstGeom>
        </p:spPr>
      </p:pic>
      <p:pic>
        <p:nvPicPr>
          <p:cNvPr id="21" name="Рисунок 20" descr="blest1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22" y="2428860"/>
            <a:ext cx="642942" cy="651346"/>
          </a:xfrm>
          <a:prstGeom prst="rect">
            <a:avLst/>
          </a:prstGeom>
        </p:spPr>
      </p:pic>
      <p:pic>
        <p:nvPicPr>
          <p:cNvPr id="22" name="Рисунок 21" descr="blest9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3998">
            <a:off x="741654" y="1670341"/>
            <a:ext cx="765680" cy="765680"/>
          </a:xfrm>
          <a:prstGeom prst="rect">
            <a:avLst/>
          </a:prstGeom>
        </p:spPr>
      </p:pic>
      <p:pic>
        <p:nvPicPr>
          <p:cNvPr id="23" name="Рисунок 22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70" y="2786050"/>
            <a:ext cx="642942" cy="642942"/>
          </a:xfrm>
          <a:prstGeom prst="rect">
            <a:avLst/>
          </a:prstGeom>
        </p:spPr>
      </p:pic>
      <p:pic>
        <p:nvPicPr>
          <p:cNvPr id="24" name="Рисунок 23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10" y="4214810"/>
            <a:ext cx="1223970" cy="1223970"/>
          </a:xfrm>
          <a:prstGeom prst="rect">
            <a:avLst/>
          </a:prstGeom>
        </p:spPr>
      </p:pic>
      <p:pic>
        <p:nvPicPr>
          <p:cNvPr id="25" name="Рисунок 24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543846">
            <a:off x="2418649" y="4776094"/>
            <a:ext cx="652466" cy="652466"/>
          </a:xfrm>
          <a:prstGeom prst="rect">
            <a:avLst/>
          </a:prstGeom>
        </p:spPr>
      </p:pic>
      <p:pic>
        <p:nvPicPr>
          <p:cNvPr id="26" name="Рисунок 25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24" y="3214678"/>
            <a:ext cx="785818" cy="785818"/>
          </a:xfrm>
          <a:prstGeom prst="rect">
            <a:avLst/>
          </a:prstGeom>
        </p:spPr>
      </p:pic>
      <p:pic>
        <p:nvPicPr>
          <p:cNvPr id="27" name="Рисунок 26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981226">
            <a:off x="1055852" y="2055975"/>
            <a:ext cx="723904" cy="723904"/>
          </a:xfrm>
          <a:prstGeom prst="rect">
            <a:avLst/>
          </a:prstGeom>
        </p:spPr>
      </p:pic>
      <p:pic>
        <p:nvPicPr>
          <p:cNvPr id="28" name="Рисунок 27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62245">
            <a:off x="1857364" y="3428992"/>
            <a:ext cx="795342" cy="795342"/>
          </a:xfrm>
          <a:prstGeom prst="rect">
            <a:avLst/>
          </a:prstGeom>
        </p:spPr>
      </p:pic>
      <p:pic>
        <p:nvPicPr>
          <p:cNvPr id="29" name="Рисунок 28" descr="star2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52464">
            <a:off x="1577939" y="4435451"/>
            <a:ext cx="723904" cy="723904"/>
          </a:xfrm>
          <a:prstGeom prst="rect">
            <a:avLst/>
          </a:prstGeom>
        </p:spPr>
      </p:pic>
      <p:pic>
        <p:nvPicPr>
          <p:cNvPr id="30" name="Рисунок 29" descr="star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51089">
            <a:off x="680079" y="2894649"/>
            <a:ext cx="925508" cy="925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000FF"/>
      </a:dk1>
      <a:lt1>
        <a:srgbClr val="FFFF65"/>
      </a:lt1>
      <a:dk2>
        <a:srgbClr val="6600CC"/>
      </a:dk2>
      <a:lt2>
        <a:srgbClr val="00FF00"/>
      </a:lt2>
      <a:accent1>
        <a:srgbClr val="2AE5FE"/>
      </a:accent1>
      <a:accent2>
        <a:srgbClr val="FC14BA"/>
      </a:accent2>
      <a:accent3>
        <a:srgbClr val="082618"/>
      </a:accent3>
      <a:accent4>
        <a:srgbClr val="FF0707"/>
      </a:accent4>
      <a:accent5>
        <a:srgbClr val="F9882B"/>
      </a:accent5>
      <a:accent6>
        <a:srgbClr val="BC44FE"/>
      </a:accent6>
      <a:hlink>
        <a:srgbClr val="FA327E"/>
      </a:hlink>
      <a:folHlink>
        <a:srgbClr val="1BE52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677</Words>
  <Application>Microsoft Office PowerPoint</Application>
  <PresentationFormat>Экран (4:3)</PresentationFormat>
  <Paragraphs>154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93</cp:revision>
  <dcterms:created xsi:type="dcterms:W3CDTF">2009-01-02T09:36:05Z</dcterms:created>
  <dcterms:modified xsi:type="dcterms:W3CDTF">2009-01-21T14:08:29Z</dcterms:modified>
</cp:coreProperties>
</file>