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7" r:id="rId2"/>
    <p:sldId id="258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5" r:id="rId11"/>
    <p:sldId id="289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367C1-C130-4F03-A34E-4663EAEFF30A}" type="datetimeFigureOut">
              <a:rPr lang="ru-RU" smtClean="0"/>
              <a:pPr/>
              <a:t>07.02.2010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CD750-C8EA-4844-90F2-468F0B9ECF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367C1-C130-4F03-A34E-4663EAEFF30A}" type="datetimeFigureOut">
              <a:rPr lang="ru-RU" smtClean="0"/>
              <a:pPr/>
              <a:t>07.02.2010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CD750-C8EA-4844-90F2-468F0B9ECF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367C1-C130-4F03-A34E-4663EAEFF30A}" type="datetimeFigureOut">
              <a:rPr lang="ru-RU" smtClean="0"/>
              <a:pPr/>
              <a:t>07.02.2010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CD750-C8EA-4844-90F2-468F0B9ECF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367C1-C130-4F03-A34E-4663EAEFF30A}" type="datetimeFigureOut">
              <a:rPr lang="ru-RU" smtClean="0"/>
              <a:pPr/>
              <a:t>07.02.2010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CD750-C8EA-4844-90F2-468F0B9ECF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367C1-C130-4F03-A34E-4663EAEFF30A}" type="datetimeFigureOut">
              <a:rPr lang="ru-RU" smtClean="0"/>
              <a:pPr/>
              <a:t>07.02.2010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CD750-C8EA-4844-90F2-468F0B9ECF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367C1-C130-4F03-A34E-4663EAEFF30A}" type="datetimeFigureOut">
              <a:rPr lang="ru-RU" smtClean="0"/>
              <a:pPr/>
              <a:t>07.02.2010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CD750-C8EA-4844-90F2-468F0B9ECF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367C1-C130-4F03-A34E-4663EAEFF30A}" type="datetimeFigureOut">
              <a:rPr lang="ru-RU" smtClean="0"/>
              <a:pPr/>
              <a:t>07.02.2010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CD750-C8EA-4844-90F2-468F0B9ECF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367C1-C130-4F03-A34E-4663EAEFF30A}" type="datetimeFigureOut">
              <a:rPr lang="ru-RU" smtClean="0"/>
              <a:pPr/>
              <a:t>07.02.2010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CD750-C8EA-4844-90F2-468F0B9ECF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367C1-C130-4F03-A34E-4663EAEFF30A}" type="datetimeFigureOut">
              <a:rPr lang="ru-RU" smtClean="0"/>
              <a:pPr/>
              <a:t>07.02.2010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CD750-C8EA-4844-90F2-468F0B9ECF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367C1-C130-4F03-A34E-4663EAEFF30A}" type="datetimeFigureOut">
              <a:rPr lang="ru-RU" smtClean="0"/>
              <a:pPr/>
              <a:t>07.02.2010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CD750-C8EA-4844-90F2-468F0B9ECF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367C1-C130-4F03-A34E-4663EAEFF30A}" type="datetimeFigureOut">
              <a:rPr lang="ru-RU" smtClean="0"/>
              <a:pPr/>
              <a:t>07.02.2010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FCD750-C8EA-4844-90F2-468F0B9ECF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1F367C1-C130-4F03-A34E-4663EAEFF30A}" type="datetimeFigureOut">
              <a:rPr lang="ru-RU" smtClean="0"/>
              <a:pPr/>
              <a:t>07.02.2010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DFCD750-C8EA-4844-90F2-468F0B9ECF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file:///G:\&#1074;&#1080;&#1076;&#1077;&#1086;%20&#1076;&#1077;&#1090;&#1077;&#1081;\1.3gp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file:///G:\&#1074;&#1080;&#1076;&#1077;&#1086;%20&#1076;&#1077;&#1090;&#1077;&#1081;\8.3gp" TargetMode="External"/><Relationship Id="rId2" Type="http://schemas.openxmlformats.org/officeDocument/2006/relationships/hyperlink" Target="file:///G:\&#1074;&#1080;&#1076;&#1077;&#1086;%20&#1076;&#1077;&#1090;&#1077;&#1081;\7.3g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G:\семинар Людмила Михайловна\картинки\учитель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3116"/>
            <a:ext cx="5245943" cy="4343415"/>
          </a:xfrm>
          <a:prstGeom prst="rect">
            <a:avLst/>
          </a:prstGeom>
          <a:noFill/>
        </p:spPr>
      </p:pic>
      <p:pic>
        <p:nvPicPr>
          <p:cNvPr id="5122" name="Picture 2" descr="G:\семинар Людмила Михайловна\картинки\ученичок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3357562"/>
            <a:ext cx="3541713" cy="333692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ШКОЛЬНЫЕ</a:t>
            </a:r>
          </a:p>
          <a:p>
            <a:pPr algn="ctr">
              <a:buNone/>
            </a:pPr>
            <a:r>
              <a:rPr lang="ru-RU" sz="8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ШАЛОСТИ</a:t>
            </a:r>
          </a:p>
          <a:p>
            <a:pPr algn="ctr">
              <a:buNone/>
            </a:pPr>
            <a:endParaRPr lang="ru-RU" sz="8800" dirty="0" smtClean="0">
              <a:solidFill>
                <a:sysClr val="windowText" lastClr="000000"/>
              </a:solidFill>
            </a:endParaRPr>
          </a:p>
          <a:p>
            <a:pPr algn="ctr">
              <a:buNone/>
            </a:pPr>
            <a:endParaRPr lang="ru-RU" sz="880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РАУНД </a:t>
            </a:r>
            <a:r>
              <a:rPr lang="ru-RU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4</a:t>
            </a:r>
            <a:endParaRPr lang="ru-RU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62414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И Г Р А </a:t>
            </a:r>
          </a:p>
          <a:p>
            <a:pPr algn="ctr">
              <a:buNone/>
            </a:pPr>
            <a:r>
              <a:rPr lang="ru-RU" sz="7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В С Л Е П У Ю</a:t>
            </a:r>
            <a:endParaRPr lang="ru-RU" sz="7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G:\семинар Людмила Михайловна\картинки\учитель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3116"/>
            <a:ext cx="5245943" cy="4343415"/>
          </a:xfrm>
          <a:prstGeom prst="rect">
            <a:avLst/>
          </a:prstGeom>
          <a:noFill/>
        </p:spPr>
      </p:pic>
      <p:pic>
        <p:nvPicPr>
          <p:cNvPr id="5122" name="Picture 2" descr="G:\семинар Людмила Михайловна\картинки\ученичок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3357562"/>
            <a:ext cx="3541713" cy="333692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ШКОЛЬНЫЕ</a:t>
            </a:r>
          </a:p>
          <a:p>
            <a:pPr algn="ctr">
              <a:buNone/>
            </a:pPr>
            <a:r>
              <a:rPr lang="ru-RU" sz="8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ШАЛОСТИ</a:t>
            </a:r>
          </a:p>
          <a:p>
            <a:pPr algn="ctr">
              <a:buNone/>
            </a:pPr>
            <a:endParaRPr lang="ru-RU" sz="8800" dirty="0" smtClean="0">
              <a:solidFill>
                <a:sysClr val="windowText" lastClr="000000"/>
              </a:solidFill>
            </a:endParaRPr>
          </a:p>
          <a:p>
            <a:pPr algn="ctr">
              <a:buNone/>
            </a:pPr>
            <a:endParaRPr lang="ru-RU" sz="880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9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Ф И Н А Л</a:t>
            </a:r>
            <a:endParaRPr lang="ru-RU" sz="9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8194" name="Picture 2" descr="C:\Documents and Settings\Надежда\Мои документы\Мои рисунки\анимационные картинки\школьная доска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3000372"/>
            <a:ext cx="5372139" cy="335758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ДН Е В Н И К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7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>
              <a:buNone/>
            </a:pPr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 И Р Е К Т О Р</a:t>
            </a:r>
            <a:endParaRPr lang="ru-RU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9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</a:t>
            </a:r>
            <a:r>
              <a:rPr lang="ru-RU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а </a:t>
            </a:r>
            <a:r>
              <a:rPr lang="ru-RU" sz="9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</a:t>
            </a:r>
            <a:r>
              <a:rPr lang="ru-RU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sz="9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</a:t>
            </a:r>
            <a:r>
              <a:rPr lang="ru-RU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л а т а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  Л Ф А В И Т</a:t>
            </a:r>
            <a:endParaRPr lang="ru-RU" sz="9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 В О Й К А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 В Т О Б У С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 А Г Н И Т</a:t>
            </a:r>
            <a:endParaRPr lang="ru-RU" sz="9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hlinkClick r:id="rId2" action="ppaction://hlinkfile"/>
              </a:rPr>
              <a:t>РАУНД</a:t>
            </a:r>
            <a: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</a:t>
            </a:r>
            <a:r>
              <a:rPr lang="ru-RU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1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Д Е Т С К И Й</a:t>
            </a:r>
          </a:p>
          <a:p>
            <a:pPr algn="ctr">
              <a:buNone/>
            </a:pPr>
            <a:r>
              <a:rPr lang="ru-RU" sz="8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Л Е П Е Т</a:t>
            </a:r>
            <a:endParaRPr lang="ru-RU" sz="88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146" name="Picture 2" descr="C:\Documents and Settings\Надежда\Мои документы\Мои рисунки\анимационные картинки\рис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3286124"/>
            <a:ext cx="1785950" cy="335141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Ц В Е Т Ы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термометр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 Е Д К А Б И Н Е Т</a:t>
            </a:r>
            <a:endParaRPr lang="ru-RU" sz="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7356" y="1447800"/>
            <a:ext cx="6072230" cy="276701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9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До новых встреч!</a:t>
            </a:r>
            <a:endParaRPr lang="ru-RU" sz="9600" dirty="0"/>
          </a:p>
        </p:txBody>
      </p:sp>
      <p:pic>
        <p:nvPicPr>
          <p:cNvPr id="1028" name="Picture 4" descr="C:\Documents and Settings\Ольга Владимировна\Мои документы\завуч\картинки\ГУСЕНИЦА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4214818"/>
            <a:ext cx="2143140" cy="1857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РАУНД </a:t>
            </a:r>
            <a:r>
              <a:rPr lang="ru-RU" sz="6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</a:t>
            </a:r>
            <a:endParaRPr lang="ru-RU" sz="6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Ш Е С Т О Е </a:t>
            </a:r>
          </a:p>
          <a:p>
            <a:pPr algn="ctr">
              <a:buNone/>
            </a:pPr>
            <a:r>
              <a:rPr lang="ru-RU" sz="8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Ч У В С Т В О</a:t>
            </a:r>
            <a:endParaRPr lang="ru-RU" sz="88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Кто умнее первоклассника?</a:t>
            </a:r>
            <a:endParaRPr lang="ru-RU" dirty="0"/>
          </a:p>
        </p:txBody>
      </p:sp>
      <p:pic>
        <p:nvPicPr>
          <p:cNvPr id="4" name="Содержимое 3" descr="читающий мальчик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6" y="2214554"/>
            <a:ext cx="3560350" cy="292895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000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Содержимое 3" descr="Рыбак на Евровид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643570" y="1571612"/>
            <a:ext cx="2808774" cy="3467622"/>
          </a:xfrm>
          <a:prstGeom prst="rect">
            <a:avLst/>
          </a:prstGeom>
          <a:ln w="111125">
            <a:solidFill>
              <a:srgbClr val="00206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Кто главнее в школе?</a:t>
            </a:r>
            <a:endParaRPr lang="ru-RU" dirty="0"/>
          </a:p>
        </p:txBody>
      </p:sp>
      <p:pic>
        <p:nvPicPr>
          <p:cNvPr id="1026" name="Picture 2" descr="G:\семинар Людмила Михайловна\картинки\g0416096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571612"/>
            <a:ext cx="2214578" cy="37047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000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Picture 6" descr="фотографии 00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29124" y="1928802"/>
            <a:ext cx="4143404" cy="310755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206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Что ученик предпочтёт взять с собой в школу?</a:t>
            </a:r>
            <a:endParaRPr lang="ru-RU" dirty="0"/>
          </a:p>
        </p:txBody>
      </p:sp>
      <p:pic>
        <p:nvPicPr>
          <p:cNvPr id="2050" name="Picture 2" descr="C:\Documents and Settings\Надежда\Мои документы\Мои рисунки\ДЕНЬГИ1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57884" y="2000240"/>
            <a:ext cx="2541587" cy="299243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206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51" name="Picture 3" descr="C:\Documents and Settings\Надежда\Мои документы\Мои рисунки\ТЕХНИКА\Рисунок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1857364"/>
            <a:ext cx="2198701" cy="333631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000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Какого учителя выберет ученик?</a:t>
            </a:r>
            <a:endParaRPr lang="ru-RU" dirty="0"/>
          </a:p>
        </p:txBody>
      </p:sp>
      <p:pic>
        <p:nvPicPr>
          <p:cNvPr id="3074" name="Picture 2" descr="G:\семинар Людмила Михайловна\картинки\g0501527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571612"/>
            <a:ext cx="1783676" cy="391320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000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075" name="Picture 3" descr="G:\семинар Людмила Михайловна\картинки\учитель 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9190" y="1785926"/>
            <a:ext cx="3667124" cy="366712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206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Что бы Вы, как ученик, подарили учителю?</a:t>
            </a:r>
            <a:endParaRPr lang="ru-RU" dirty="0"/>
          </a:p>
        </p:txBody>
      </p:sp>
      <p:pic>
        <p:nvPicPr>
          <p:cNvPr id="4098" name="Picture 2" descr="C:\Documents and Settings\Надежда\Мои документы\Мои рисунки\анимационные картинки\буквы и слова\Буквы и цифры\5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000240"/>
            <a:ext cx="2500330" cy="338586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000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4099" name="Picture 3" descr="C:\Documents and Settings\Надежда\Мои документы\Мои рисунки\анимационные картинки\Цветы и бабочки\036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1857364"/>
            <a:ext cx="2609866" cy="349623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206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hlinkClick r:id="rId2" action="ppaction://hlinkfile"/>
              </a:rPr>
              <a:t>РАУНД</a:t>
            </a:r>
            <a: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ru-RU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3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7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У Ч Ё Н А Я</a:t>
            </a:r>
          </a:p>
          <a:p>
            <a:pPr algn="ctr">
              <a:buNone/>
            </a:pPr>
            <a:r>
              <a:rPr lang="ru-RU" sz="7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С Т Е П Е Н Ь</a:t>
            </a:r>
            <a:endParaRPr lang="ru-RU" sz="7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2" descr="C:\Documents and Settings\Надежда\Мои документы\Мои рисунки\анимационные картинки\Рисунок12.gif">
            <a:hlinkClick r:id="rId3" action="ppaction://hlinkfile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2857496"/>
            <a:ext cx="2009787" cy="337125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113</TotalTime>
  <Words>168</Words>
  <Application>Microsoft Office PowerPoint</Application>
  <PresentationFormat>On-screen Show (4:3)</PresentationFormat>
  <Paragraphs>34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Солнцестояние</vt:lpstr>
      <vt:lpstr>Slide 1</vt:lpstr>
      <vt:lpstr>РАУНД  1</vt:lpstr>
      <vt:lpstr>РАУНД 2</vt:lpstr>
      <vt:lpstr>Кто умнее первоклассника?</vt:lpstr>
      <vt:lpstr>Кто главнее в школе?</vt:lpstr>
      <vt:lpstr>Что ученик предпочтёт взять с собой в школу?</vt:lpstr>
      <vt:lpstr>Какого учителя выберет ученик?</vt:lpstr>
      <vt:lpstr>Что бы Вы, как ученик, подарили учителю?</vt:lpstr>
      <vt:lpstr>РАУНД 3</vt:lpstr>
      <vt:lpstr>РАУНД 4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МОУ СОШ №1, с.Петрокаменское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 Владимировна</dc:creator>
  <cp:lastModifiedBy>Virtual PC</cp:lastModifiedBy>
  <cp:revision>14</cp:revision>
  <dcterms:created xsi:type="dcterms:W3CDTF">2009-12-09T05:26:54Z</dcterms:created>
  <dcterms:modified xsi:type="dcterms:W3CDTF">2010-02-07T15:55:58Z</dcterms:modified>
</cp:coreProperties>
</file>